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4008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2024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6033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70041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4049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8057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2065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2988" y="186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6817362"/>
            <a:ext cx="1865376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2435840"/>
            <a:ext cx="1536192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878843"/>
            <a:ext cx="4937760" cy="18724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878843"/>
            <a:ext cx="14447520" cy="18724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4102082"/>
            <a:ext cx="18653760" cy="4358640"/>
          </a:xfrm>
        </p:spPr>
        <p:txBody>
          <a:bodyPr anchor="t"/>
          <a:lstStyle>
            <a:lvl1pPr algn="l">
              <a:defRPr sz="1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9301483"/>
            <a:ext cx="18653760" cy="4800598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5400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5080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20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0160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700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5240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7780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3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5120641"/>
            <a:ext cx="9692640" cy="14483082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5120641"/>
            <a:ext cx="9692640" cy="14483082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912362"/>
            <a:ext cx="9696451" cy="2047238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6959600"/>
            <a:ext cx="9696451" cy="12644122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4912362"/>
            <a:ext cx="9700260" cy="2047238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6959600"/>
            <a:ext cx="9700260" cy="12644122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873760"/>
            <a:ext cx="7219951" cy="3718560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873761"/>
            <a:ext cx="12268200" cy="18729962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4592321"/>
            <a:ext cx="7219951" cy="15011402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5361920"/>
            <a:ext cx="13167360" cy="1813562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960880"/>
            <a:ext cx="13167360" cy="13167360"/>
          </a:xfrm>
        </p:spPr>
        <p:txBody>
          <a:bodyPr/>
          <a:lstStyle>
            <a:lvl1pPr marL="0" indent="0">
              <a:buNone/>
              <a:defRPr sz="8800"/>
            </a:lvl1pPr>
            <a:lvl2pPr marL="1254008" indent="0">
              <a:buNone/>
              <a:defRPr sz="7700"/>
            </a:lvl2pPr>
            <a:lvl3pPr marL="2508016" indent="0">
              <a:buNone/>
              <a:defRPr sz="6600"/>
            </a:lvl3pPr>
            <a:lvl4pPr marL="3762024" indent="0">
              <a:buNone/>
              <a:defRPr sz="5500"/>
            </a:lvl4pPr>
            <a:lvl5pPr marL="5016033" indent="0">
              <a:buNone/>
              <a:defRPr sz="5500"/>
            </a:lvl5pPr>
            <a:lvl6pPr marL="6270041" indent="0">
              <a:buNone/>
              <a:defRPr sz="5500"/>
            </a:lvl6pPr>
            <a:lvl7pPr marL="7524049" indent="0">
              <a:buNone/>
              <a:defRPr sz="5500"/>
            </a:lvl7pPr>
            <a:lvl8pPr marL="8778057" indent="0">
              <a:buNone/>
              <a:defRPr sz="5500"/>
            </a:lvl8pPr>
            <a:lvl9pPr marL="10032065" indent="0">
              <a:buNone/>
              <a:defRPr sz="5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7175482"/>
            <a:ext cx="13167360" cy="2575558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878842"/>
            <a:ext cx="19751040" cy="3657600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120641"/>
            <a:ext cx="19751040" cy="14483082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20340322"/>
            <a:ext cx="5120640" cy="11684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F65E-19B7-4DA8-AB54-D13ACB7DA1E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20340322"/>
            <a:ext cx="6949440" cy="11684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20340322"/>
            <a:ext cx="5120640" cy="11684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186F-3DAB-4E88-B797-5A425DFC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016" rtl="0" eaLnBrk="1" latinLnBrk="0" hangingPunct="1"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0506" indent="-940506" algn="l" defTabSz="2508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63" indent="-783755" algn="l" defTabSz="2508016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29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037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7045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1053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5061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9069" indent="-627004" algn="l" defTabSz="2508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4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5" algn="l" defTabSz="2508016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.umatilla.or.us/surveyor/FILED%20SURVEYS/PARTITION%20PLATS/2019/PPLAT%202019-27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co.umatilla.or.us/surveyor/FILED%20SURVEYS/SUBDIVISIONS/BOOKS%2013-16/13-053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.umatilla.or.us/surveyor/FILED%20SURVEYS/SURVEYS%20B/S/S-108-B.pdf" TargetMode="External"/><Relationship Id="rId5" Type="http://schemas.openxmlformats.org/officeDocument/2006/relationships/hyperlink" Target="http://www.co.umatilla.or.us/surveyor/FILED%20SURVEYS/SURVEYS%20B/1983/83-010-B.pdf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://www.co.umatilla.or.us/surveyor/FILED%20SURVEYS/SUBDIVISIONS/BOOKS%201-12/02-23.pdf" TargetMode="External"/><Relationship Id="rId9" Type="http://schemas.openxmlformats.org/officeDocument/2006/relationships/hyperlink" Target="http://www.co.umatilla.or.us/surveyor/FILED%20SURVEYS/SUBDIVISIONS/BOOKS%201-12/12-2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68375" y="8067675"/>
            <a:ext cx="142218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hlinkClick r:id="rId4"/>
              </a:rPr>
              <a:t>BOOK 2 PAGE 23</a:t>
            </a:r>
          </a:p>
          <a:p>
            <a:r>
              <a:rPr lang="en-US" sz="800" dirty="0">
                <a:solidFill>
                  <a:srgbClr val="FF0000"/>
                </a:solidFill>
                <a:hlinkClick r:id="rId4"/>
              </a:rPr>
              <a:t>(NICHOLS SECOND ADDITION)</a:t>
            </a:r>
            <a:endParaRPr lang="en-US" sz="800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  <a:hlinkClick r:id="rId5"/>
              </a:rPr>
              <a:t>83-010-B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  <a:hlinkClick r:id="rId6"/>
              </a:rPr>
              <a:t>S-108-B</a:t>
            </a:r>
            <a:endParaRPr lang="en-US" sz="800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  <a:hlinkClick r:id="rId7"/>
              </a:rPr>
              <a:t>BOOK 13 PAGE 53</a:t>
            </a:r>
          </a:p>
          <a:p>
            <a:r>
              <a:rPr lang="en-US" sz="800" dirty="0">
                <a:solidFill>
                  <a:srgbClr val="FF0000"/>
                </a:solidFill>
                <a:hlinkClick r:id="rId7"/>
              </a:rPr>
              <a:t>(SMITH’S ADDITION)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4250" y="11887200"/>
            <a:ext cx="142218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hlinkClick r:id="rId4"/>
              </a:rPr>
              <a:t>BOOK 2 PAGE 23</a:t>
            </a:r>
          </a:p>
          <a:p>
            <a:r>
              <a:rPr lang="en-US" sz="800" dirty="0">
                <a:solidFill>
                  <a:srgbClr val="FF0000"/>
                </a:solidFill>
                <a:hlinkClick r:id="rId4"/>
              </a:rPr>
              <a:t>(NICHOLS SECOND ADDITION)</a:t>
            </a:r>
            <a:endParaRPr lang="en-US" sz="800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  <a:hlinkClick r:id="rId8"/>
              </a:rPr>
              <a:t>PPLAT 2019-27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0" y="8553450"/>
            <a:ext cx="561372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hlinkClick r:id="rId5"/>
              </a:rPr>
              <a:t>83-010-B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8375" y="10553700"/>
            <a:ext cx="129073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hlinkClick r:id="rId9"/>
              </a:rPr>
              <a:t>BOOK 12 PAGE 28</a:t>
            </a:r>
          </a:p>
          <a:p>
            <a:r>
              <a:rPr lang="en-US" sz="800" dirty="0">
                <a:solidFill>
                  <a:srgbClr val="FF0000"/>
                </a:solidFill>
                <a:hlinkClick r:id="rId9"/>
              </a:rPr>
              <a:t>(BILOFF’S FIRST ADDITION)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428750"/>
            <a:ext cx="326602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ALSO SEE SURVEYS 84-116-B, R-0118-B, 05-114-G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76C15-B4BA-4EAE-BF0C-36F84D27EB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10987"/>
            <a:ext cx="19390658" cy="202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Roberts</dc:creator>
  <cp:lastModifiedBy>Courtney Talbott</cp:lastModifiedBy>
  <cp:revision>23</cp:revision>
  <dcterms:created xsi:type="dcterms:W3CDTF">2015-05-26T19:08:40Z</dcterms:created>
  <dcterms:modified xsi:type="dcterms:W3CDTF">2023-07-25T23:23:40Z</dcterms:modified>
</cp:coreProperties>
</file>