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21945600"/>
  <p:notesSz cx="6858000" cy="9144000"/>
  <p:defaultTextStyle>
    <a:defPPr>
      <a:defRPr lang="en-US"/>
    </a:defPPr>
    <a:lvl1pPr marL="0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782" y="-3060"/>
      </p:cViewPr>
      <p:guideLst>
        <p:guide orient="horz" pos="6912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6817362"/>
            <a:ext cx="18653760" cy="4704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2435840"/>
            <a:ext cx="1536192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32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7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878843"/>
            <a:ext cx="4937760" cy="18724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878843"/>
            <a:ext cx="14447520" cy="18724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1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2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4102082"/>
            <a:ext cx="18653760" cy="4358640"/>
          </a:xfrm>
        </p:spPr>
        <p:txBody>
          <a:bodyPr anchor="t"/>
          <a:lstStyle>
            <a:lvl1pPr algn="l">
              <a:defRPr sz="1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9301483"/>
            <a:ext cx="18653760" cy="4800598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54008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50801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76202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501603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2700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52404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778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1003206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5120641"/>
            <a:ext cx="9692640" cy="14483082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5120641"/>
            <a:ext cx="9692640" cy="14483082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2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912362"/>
            <a:ext cx="9696451" cy="2047238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4008" indent="0">
              <a:buNone/>
              <a:defRPr sz="5500" b="1"/>
            </a:lvl2pPr>
            <a:lvl3pPr marL="2508016" indent="0">
              <a:buNone/>
              <a:defRPr sz="4900" b="1"/>
            </a:lvl3pPr>
            <a:lvl4pPr marL="3762024" indent="0">
              <a:buNone/>
              <a:defRPr sz="4400" b="1"/>
            </a:lvl4pPr>
            <a:lvl5pPr marL="5016033" indent="0">
              <a:buNone/>
              <a:defRPr sz="4400" b="1"/>
            </a:lvl5pPr>
            <a:lvl6pPr marL="6270041" indent="0">
              <a:buNone/>
              <a:defRPr sz="4400" b="1"/>
            </a:lvl6pPr>
            <a:lvl7pPr marL="7524049" indent="0">
              <a:buNone/>
              <a:defRPr sz="4400" b="1"/>
            </a:lvl7pPr>
            <a:lvl8pPr marL="8778057" indent="0">
              <a:buNone/>
              <a:defRPr sz="4400" b="1"/>
            </a:lvl8pPr>
            <a:lvl9pPr marL="10032065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6959600"/>
            <a:ext cx="9696451" cy="1264412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4912362"/>
            <a:ext cx="9700260" cy="2047238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4008" indent="0">
              <a:buNone/>
              <a:defRPr sz="5500" b="1"/>
            </a:lvl2pPr>
            <a:lvl3pPr marL="2508016" indent="0">
              <a:buNone/>
              <a:defRPr sz="4900" b="1"/>
            </a:lvl3pPr>
            <a:lvl4pPr marL="3762024" indent="0">
              <a:buNone/>
              <a:defRPr sz="4400" b="1"/>
            </a:lvl4pPr>
            <a:lvl5pPr marL="5016033" indent="0">
              <a:buNone/>
              <a:defRPr sz="4400" b="1"/>
            </a:lvl5pPr>
            <a:lvl6pPr marL="6270041" indent="0">
              <a:buNone/>
              <a:defRPr sz="4400" b="1"/>
            </a:lvl6pPr>
            <a:lvl7pPr marL="7524049" indent="0">
              <a:buNone/>
              <a:defRPr sz="4400" b="1"/>
            </a:lvl7pPr>
            <a:lvl8pPr marL="8778057" indent="0">
              <a:buNone/>
              <a:defRPr sz="4400" b="1"/>
            </a:lvl8pPr>
            <a:lvl9pPr marL="10032065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6959600"/>
            <a:ext cx="9700260" cy="1264412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8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8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7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873760"/>
            <a:ext cx="7219951" cy="371856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873761"/>
            <a:ext cx="12268200" cy="18729962"/>
          </a:xfrm>
        </p:spPr>
        <p:txBody>
          <a:bodyPr/>
          <a:lstStyle>
            <a:lvl1pPr>
              <a:defRPr sz="8800"/>
            </a:lvl1pPr>
            <a:lvl2pPr>
              <a:defRPr sz="7700"/>
            </a:lvl2pPr>
            <a:lvl3pPr>
              <a:defRPr sz="66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4592321"/>
            <a:ext cx="7219951" cy="15011402"/>
          </a:xfrm>
        </p:spPr>
        <p:txBody>
          <a:bodyPr/>
          <a:lstStyle>
            <a:lvl1pPr marL="0" indent="0">
              <a:buNone/>
              <a:defRPr sz="3800"/>
            </a:lvl1pPr>
            <a:lvl2pPr marL="1254008" indent="0">
              <a:buNone/>
              <a:defRPr sz="3300"/>
            </a:lvl2pPr>
            <a:lvl3pPr marL="2508016" indent="0">
              <a:buNone/>
              <a:defRPr sz="2700"/>
            </a:lvl3pPr>
            <a:lvl4pPr marL="3762024" indent="0">
              <a:buNone/>
              <a:defRPr sz="2500"/>
            </a:lvl4pPr>
            <a:lvl5pPr marL="5016033" indent="0">
              <a:buNone/>
              <a:defRPr sz="2500"/>
            </a:lvl5pPr>
            <a:lvl6pPr marL="6270041" indent="0">
              <a:buNone/>
              <a:defRPr sz="2500"/>
            </a:lvl6pPr>
            <a:lvl7pPr marL="7524049" indent="0">
              <a:buNone/>
              <a:defRPr sz="2500"/>
            </a:lvl7pPr>
            <a:lvl8pPr marL="8778057" indent="0">
              <a:buNone/>
              <a:defRPr sz="2500"/>
            </a:lvl8pPr>
            <a:lvl9pPr marL="10032065" indent="0">
              <a:buNone/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9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5361920"/>
            <a:ext cx="13167360" cy="1813562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960880"/>
            <a:ext cx="13167360" cy="13167360"/>
          </a:xfrm>
        </p:spPr>
        <p:txBody>
          <a:bodyPr/>
          <a:lstStyle>
            <a:lvl1pPr marL="0" indent="0">
              <a:buNone/>
              <a:defRPr sz="8800"/>
            </a:lvl1pPr>
            <a:lvl2pPr marL="1254008" indent="0">
              <a:buNone/>
              <a:defRPr sz="7700"/>
            </a:lvl2pPr>
            <a:lvl3pPr marL="2508016" indent="0">
              <a:buNone/>
              <a:defRPr sz="6600"/>
            </a:lvl3pPr>
            <a:lvl4pPr marL="3762024" indent="0">
              <a:buNone/>
              <a:defRPr sz="5500"/>
            </a:lvl4pPr>
            <a:lvl5pPr marL="5016033" indent="0">
              <a:buNone/>
              <a:defRPr sz="5500"/>
            </a:lvl5pPr>
            <a:lvl6pPr marL="6270041" indent="0">
              <a:buNone/>
              <a:defRPr sz="5500"/>
            </a:lvl6pPr>
            <a:lvl7pPr marL="7524049" indent="0">
              <a:buNone/>
              <a:defRPr sz="5500"/>
            </a:lvl7pPr>
            <a:lvl8pPr marL="8778057" indent="0">
              <a:buNone/>
              <a:defRPr sz="5500"/>
            </a:lvl8pPr>
            <a:lvl9pPr marL="10032065" indent="0">
              <a:buNone/>
              <a:defRPr sz="5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7175482"/>
            <a:ext cx="13167360" cy="2575558"/>
          </a:xfrm>
        </p:spPr>
        <p:txBody>
          <a:bodyPr/>
          <a:lstStyle>
            <a:lvl1pPr marL="0" indent="0">
              <a:buNone/>
              <a:defRPr sz="3800"/>
            </a:lvl1pPr>
            <a:lvl2pPr marL="1254008" indent="0">
              <a:buNone/>
              <a:defRPr sz="3300"/>
            </a:lvl2pPr>
            <a:lvl3pPr marL="2508016" indent="0">
              <a:buNone/>
              <a:defRPr sz="2700"/>
            </a:lvl3pPr>
            <a:lvl4pPr marL="3762024" indent="0">
              <a:buNone/>
              <a:defRPr sz="2500"/>
            </a:lvl4pPr>
            <a:lvl5pPr marL="5016033" indent="0">
              <a:buNone/>
              <a:defRPr sz="2500"/>
            </a:lvl5pPr>
            <a:lvl6pPr marL="6270041" indent="0">
              <a:buNone/>
              <a:defRPr sz="2500"/>
            </a:lvl6pPr>
            <a:lvl7pPr marL="7524049" indent="0">
              <a:buNone/>
              <a:defRPr sz="2500"/>
            </a:lvl7pPr>
            <a:lvl8pPr marL="8778057" indent="0">
              <a:buNone/>
              <a:defRPr sz="2500"/>
            </a:lvl8pPr>
            <a:lvl9pPr marL="10032065" indent="0">
              <a:buNone/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8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878842"/>
            <a:ext cx="19751040" cy="3657600"/>
          </a:xfrm>
          <a:prstGeom prst="rect">
            <a:avLst/>
          </a:prstGeom>
        </p:spPr>
        <p:txBody>
          <a:bodyPr vert="horz" lIns="250802" tIns="125401" rIns="250802" bIns="12540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120641"/>
            <a:ext cx="19751040" cy="14483082"/>
          </a:xfrm>
          <a:prstGeom prst="rect">
            <a:avLst/>
          </a:prstGeom>
        </p:spPr>
        <p:txBody>
          <a:bodyPr vert="horz" lIns="250802" tIns="125401" rIns="250802" bIns="12540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20340322"/>
            <a:ext cx="5120640" cy="11684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D9B4-E21C-40EC-9029-D4E83CCC5CC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20340322"/>
            <a:ext cx="6949440" cy="11684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20340322"/>
            <a:ext cx="5120640" cy="11684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17C07-A56E-450F-92E7-8E279F1C8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8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8016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506" indent="-940506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63" indent="-783755" algn="l" defTabSz="2508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029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037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7045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1053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5061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9069" indent="-627004" algn="l" defTabSz="25080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defTabSz="2508016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.umatilla.or.us/surveyor/OLD%20PRIVATE%20SURVEYS/BOOK%202/SURVEY%20326.pdf" TargetMode="External"/><Relationship Id="rId3" Type="http://schemas.openxmlformats.org/officeDocument/2006/relationships/hyperlink" Target="http://www.co.umatilla.or.us/surveyor/FILED%20SURVEYS/SURVEYS%20B/2008/08-136-B.pdf" TargetMode="External"/><Relationship Id="rId7" Type="http://schemas.openxmlformats.org/officeDocument/2006/relationships/hyperlink" Target="http://www.co.umatilla.or.us/surveyor/OLD%20PRIVATE%20SURVEYS/BOOK%202/SURVEY%20308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.umatilla.or.us/surveyor/FILED%20SURVEYS/PARTITION%20PLATS/2015/PPLAT%202015-10.pdf" TargetMode="External"/><Relationship Id="rId5" Type="http://schemas.openxmlformats.org/officeDocument/2006/relationships/hyperlink" Target="http://www.co.umatilla.or.us/surveyor/FILED%20SURVEYS/SURVEYS%20B/2015/15-025-B.pdf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co.umatilla.or.us/surveyor/FILED%20SURVEYS/SURVEYS%20C/2014/14-030-C.PDF" TargetMode="External"/><Relationship Id="rId9" Type="http://schemas.openxmlformats.org/officeDocument/2006/relationships/hyperlink" Target="http://www.co.umatilla.or.us/surveyor/OLD%20PRIVATE%20SURVEYS/BOOK%202/SURVEY%2031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45600" cy="21945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6200000">
            <a:off x="9152092" y="16706850"/>
            <a:ext cx="561372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3"/>
              </a:rPr>
              <a:t>08-136-B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58625" y="10810875"/>
            <a:ext cx="559769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4"/>
              </a:rPr>
              <a:t>14-030-C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15172" y="11902619"/>
            <a:ext cx="561372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5"/>
              </a:rPr>
              <a:t>15-025-B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2925" y="1009650"/>
            <a:ext cx="7189532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ALSO SEE SURVEYS 07-074-C, 09-040-A, 91-001-B, 94-171-G, I-016-C, S-156-C; CORNER RECORDS; G.L.O. </a:t>
            </a:r>
            <a:r>
              <a:rPr lang="en-US" sz="1200">
                <a:solidFill>
                  <a:srgbClr val="FF0000"/>
                </a:solidFill>
              </a:rPr>
              <a:t>SURVEYS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19319" y="11302544"/>
            <a:ext cx="805029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6"/>
              </a:rPr>
              <a:t>PPLAT 2015-10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12792" y="5778044"/>
            <a:ext cx="1856598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7"/>
              </a:rPr>
              <a:t>SURVEY NO. 308, OLD PRIVATE SURVEYS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7537929" y="11739174"/>
            <a:ext cx="2172390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7"/>
              </a:rPr>
              <a:t>SURVEYS NO. 308 </a:t>
            </a:r>
            <a:r>
              <a:rPr lang="en-US" sz="800" dirty="0">
                <a:solidFill>
                  <a:srgbClr val="FF0000"/>
                </a:solidFill>
              </a:rPr>
              <a:t>&amp; </a:t>
            </a:r>
            <a:r>
              <a:rPr lang="en-US" sz="800" dirty="0">
                <a:solidFill>
                  <a:srgbClr val="FF0000"/>
                </a:solidFill>
                <a:hlinkClick r:id="rId8"/>
              </a:rPr>
              <a:t>326, OLD PRIVATE SURVEYS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9804" y="5716489"/>
            <a:ext cx="1125629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SURVEY NO. 313</a:t>
            </a:r>
          </a:p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OLD PRIVATE SURVEYS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5933925" y="11885215"/>
            <a:ext cx="1125629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SURVEY NO. 313</a:t>
            </a:r>
          </a:p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OLD PRIVATE SURVEYS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9077686" y="11948786"/>
            <a:ext cx="1125629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SURVEY NO. 313</a:t>
            </a:r>
          </a:p>
          <a:p>
            <a:r>
              <a:rPr lang="en-US" sz="800" dirty="0">
                <a:solidFill>
                  <a:srgbClr val="FF0000"/>
                </a:solidFill>
                <a:hlinkClick r:id="rId9"/>
              </a:rPr>
              <a:t>OLD PRIVATE SURVEYS</a:t>
            </a:r>
            <a:endParaRPr lang="en-US" sz="800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7F8F187-AFF1-4700-8160-D4B550D6654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45600" cy="219456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B890660-FC05-4604-8B9D-AC618A9633FF}"/>
              </a:ext>
            </a:extLst>
          </p:cNvPr>
          <p:cNvSpPr txBox="1"/>
          <p:nvPr/>
        </p:nvSpPr>
        <p:spPr>
          <a:xfrm>
            <a:off x="8763683" y="6859391"/>
            <a:ext cx="561372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23-070-B</a:t>
            </a:r>
          </a:p>
        </p:txBody>
      </p:sp>
    </p:spTree>
    <p:extLst>
      <p:ext uri="{BB962C8B-B14F-4D97-AF65-F5344CB8AC3E}">
        <p14:creationId xmlns:p14="http://schemas.microsoft.com/office/powerpoint/2010/main" val="168621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Roberts</dc:creator>
  <cp:lastModifiedBy>Courtney Talbott</cp:lastModifiedBy>
  <cp:revision>9</cp:revision>
  <dcterms:created xsi:type="dcterms:W3CDTF">2015-05-18T20:12:42Z</dcterms:created>
  <dcterms:modified xsi:type="dcterms:W3CDTF">2023-08-14T19:22:29Z</dcterms:modified>
</cp:coreProperties>
</file>