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6" d="100"/>
          <a:sy n="36" d="100"/>
        </p:scale>
        <p:origin x="23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3591562"/>
            <a:ext cx="18653760" cy="764032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1526522"/>
            <a:ext cx="16459200" cy="529843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6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40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168400"/>
            <a:ext cx="473202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168400"/>
            <a:ext cx="1392174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06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5471167"/>
            <a:ext cx="18928080" cy="912875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4686287"/>
            <a:ext cx="18928080" cy="48005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2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5842000"/>
            <a:ext cx="932688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168405"/>
            <a:ext cx="1892808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5379722"/>
            <a:ext cx="9284016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8016240"/>
            <a:ext cx="9284016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5379722"/>
            <a:ext cx="9329738" cy="263651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8016240"/>
            <a:ext cx="9329738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8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9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1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3159765"/>
            <a:ext cx="11109960" cy="155956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6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463040"/>
            <a:ext cx="7078027" cy="512064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3159765"/>
            <a:ext cx="11109960" cy="155956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6583680"/>
            <a:ext cx="7078027" cy="1219708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31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168405"/>
            <a:ext cx="1892808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5842000"/>
            <a:ext cx="1892808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581F1-4BC8-4230-9393-547B825704A0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20340325"/>
            <a:ext cx="49377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39925-52E1-4150-80DD-C1CA0D74B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FB6432E-C5CD-4E24-9BF0-85C76EBF4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828800"/>
            <a:ext cx="16459200" cy="18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268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Talbott</dc:creator>
  <cp:lastModifiedBy>Courtney Talbott</cp:lastModifiedBy>
  <cp:revision>1</cp:revision>
  <dcterms:created xsi:type="dcterms:W3CDTF">2024-12-12T22:49:32Z</dcterms:created>
  <dcterms:modified xsi:type="dcterms:W3CDTF">2024-12-12T22:50:24Z</dcterms:modified>
</cp:coreProperties>
</file>