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 autoAdjust="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B59854-32B0-491D-A90E-90799D8790B1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9E865A-5DED-42A6-9E36-4647B5879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248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E865A-5DED-42A6-9E36-4647B58792C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935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E865A-5DED-42A6-9E36-4647B58792C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651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E865A-5DED-42A6-9E36-4647B58792C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977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plan identifies several possible routes focusing on a circular route. </a:t>
            </a:r>
            <a:r>
              <a:rPr lang="en-US" dirty="0"/>
              <a:t>S</a:t>
            </a:r>
            <a:r>
              <a:rPr lang="en-US" dirty="0" smtClean="0"/>
              <a:t>mall changes are made to the early AM route. Plan also identifies a “limited funding” route option.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E865A-5DED-42A6-9E36-4647B58792C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789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Connector will connect with several existing transit routes: Hart &amp; Hopper, operated by Kayak (connections located in Hermiston), The Loop in Morrow County, and Greyhound at the Pilot Travel Center. </a:t>
            </a:r>
          </a:p>
          <a:p>
            <a:endParaRPr lang="en-US" dirty="0"/>
          </a:p>
          <a:p>
            <a:r>
              <a:rPr lang="en-US" dirty="0" smtClean="0"/>
              <a:t>Hart loops within the City of Hermiston</a:t>
            </a:r>
          </a:p>
          <a:p>
            <a:r>
              <a:rPr lang="en-US" dirty="0" smtClean="0"/>
              <a:t>Hopper travels between the Reservation, Pendleton, Stanfield, Hermiston, Umatilla and McNary</a:t>
            </a:r>
          </a:p>
          <a:p>
            <a:endParaRPr lang="en-US" dirty="0"/>
          </a:p>
          <a:p>
            <a:r>
              <a:rPr lang="en-US" dirty="0" smtClean="0"/>
              <a:t>Greyhound connects to Portland, Denver, Boise and Salt Lake City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E865A-5DED-42A6-9E36-4647B58792C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123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E865A-5DED-42A6-9E36-4647B58792C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02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E865A-5DED-42A6-9E36-4647B58792C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402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F2036-C0BB-4603-A149-D3936174D6ED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86DA-8E6C-46F4-8679-EC6D659C076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4484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F2036-C0BB-4603-A149-D3936174D6ED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86DA-8E6C-46F4-8679-EC6D659C0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406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F2036-C0BB-4603-A149-D3936174D6ED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86DA-8E6C-46F4-8679-EC6D659C0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856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F2036-C0BB-4603-A149-D3936174D6ED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86DA-8E6C-46F4-8679-EC6D659C0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123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F2036-C0BB-4603-A149-D3936174D6ED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86DA-8E6C-46F4-8679-EC6D659C076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6410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F2036-C0BB-4603-A149-D3936174D6ED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86DA-8E6C-46F4-8679-EC6D659C0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019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F2036-C0BB-4603-A149-D3936174D6ED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86DA-8E6C-46F4-8679-EC6D659C0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100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F2036-C0BB-4603-A149-D3936174D6ED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86DA-8E6C-46F4-8679-EC6D659C0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138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F2036-C0BB-4603-A149-D3936174D6ED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86DA-8E6C-46F4-8679-EC6D659C0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504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61F2036-C0BB-4603-A149-D3936174D6ED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2CC86DA-8E6C-46F4-8679-EC6D659C0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951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F2036-C0BB-4603-A149-D3936174D6ED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86DA-8E6C-46F4-8679-EC6D659C0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029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61F2036-C0BB-4603-A149-D3936174D6ED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2CC86DA-8E6C-46F4-8679-EC6D659C076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09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HERMISTON TO BOARDMAN CONNECTOR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Strategic Report 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October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2021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319" y="4937119"/>
            <a:ext cx="2405458" cy="132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25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5059" y="2295375"/>
            <a:ext cx="3316761" cy="33557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7667779" cy="402336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Hermiston to Boardman Connector was identified as a valuable transit route in the 2018 Morrow County/Umatilla County Transit Development Strategy</a:t>
            </a:r>
          </a:p>
          <a:p>
            <a:r>
              <a:rPr lang="en-US" dirty="0" smtClean="0"/>
              <a:t>The Transit </a:t>
            </a:r>
            <a:r>
              <a:rPr lang="en-US" dirty="0"/>
              <a:t>Development Strategy Plan </a:t>
            </a:r>
            <a:r>
              <a:rPr lang="en-US" dirty="0" smtClean="0"/>
              <a:t>heavily </a:t>
            </a:r>
            <a:r>
              <a:rPr lang="en-US" dirty="0"/>
              <a:t>focused on employee </a:t>
            </a:r>
            <a:r>
              <a:rPr lang="en-US" dirty="0" smtClean="0"/>
              <a:t>transportation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Kittelson</a:t>
            </a:r>
            <a:r>
              <a:rPr lang="en-US" dirty="0" smtClean="0"/>
              <a:t> </a:t>
            </a:r>
            <a:r>
              <a:rPr lang="en-US" dirty="0"/>
              <a:t>&amp; Associates worked with CTUIR, Morrow County, and Umatilla County to develop the strategic report</a:t>
            </a:r>
          </a:p>
          <a:p>
            <a:r>
              <a:rPr lang="en-US" dirty="0" smtClean="0"/>
              <a:t>Several </a:t>
            </a:r>
            <a:r>
              <a:rPr lang="en-US" dirty="0"/>
              <a:t>stakeholder meetings were open to the public from February to June 2021</a:t>
            </a:r>
          </a:p>
        </p:txBody>
      </p:sp>
    </p:spTree>
    <p:extLst>
      <p:ext uri="{BB962C8B-B14F-4D97-AF65-F5344CB8AC3E}">
        <p14:creationId xmlns:p14="http://schemas.microsoft.com/office/powerpoint/2010/main" val="189502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Goal: Get employees to work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97279" y="2026427"/>
            <a:ext cx="8860977" cy="411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749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2931" b="2222"/>
          <a:stretch/>
        </p:blipFill>
        <p:spPr>
          <a:xfrm>
            <a:off x="2884449" y="74141"/>
            <a:ext cx="6234837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078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38" y="684641"/>
            <a:ext cx="5911756" cy="42580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7002" y="684641"/>
            <a:ext cx="5000111" cy="418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663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238" y="184641"/>
            <a:ext cx="8725160" cy="638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527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strategic report was funded with the 2019-2021 STIF Formula Funds. The report identifies future funding opportunities which includes several </a:t>
            </a:r>
            <a:r>
              <a:rPr lang="en-US" dirty="0" smtClean="0"/>
              <a:t>federal grants </a:t>
            </a:r>
            <a:r>
              <a:rPr lang="en-US" dirty="0" smtClean="0"/>
              <a:t>and future STIF cycles.</a:t>
            </a:r>
          </a:p>
          <a:p>
            <a:r>
              <a:rPr lang="en-US" dirty="0" smtClean="0"/>
              <a:t>The Hermiston – Boardman Connector received 2021-2023 </a:t>
            </a:r>
            <a:r>
              <a:rPr lang="en-US" dirty="0" smtClean="0"/>
              <a:t>STIF Formula Funds from </a:t>
            </a:r>
            <a:r>
              <a:rPr lang="en-US" dirty="0" smtClean="0"/>
              <a:t>both Umatilla </a:t>
            </a:r>
            <a:r>
              <a:rPr lang="en-US" dirty="0" smtClean="0"/>
              <a:t>and Morrow </a:t>
            </a:r>
            <a:r>
              <a:rPr lang="en-US" dirty="0" smtClean="0"/>
              <a:t>County. </a:t>
            </a:r>
            <a:endParaRPr lang="en-US" dirty="0"/>
          </a:p>
          <a:p>
            <a:r>
              <a:rPr lang="en-US" dirty="0" smtClean="0"/>
              <a:t>Many federal grants are available to support this project, grants are available for route planning, bus purchases, operations and more.</a:t>
            </a:r>
            <a:endParaRPr lang="en-US" dirty="0" smtClean="0"/>
          </a:p>
          <a:p>
            <a:r>
              <a:rPr lang="en-US" dirty="0" smtClean="0"/>
              <a:t>Adopting </a:t>
            </a:r>
            <a:r>
              <a:rPr lang="en-US" dirty="0" smtClean="0"/>
              <a:t>the </a:t>
            </a:r>
            <a:r>
              <a:rPr lang="en-US" dirty="0" smtClean="0"/>
              <a:t>strategic </a:t>
            </a:r>
            <a:r>
              <a:rPr lang="en-US" dirty="0" smtClean="0"/>
              <a:t>is recommended by </a:t>
            </a:r>
            <a:r>
              <a:rPr lang="en-US" dirty="0" smtClean="0"/>
              <a:t>staff. </a:t>
            </a:r>
            <a:r>
              <a:rPr lang="en-US" dirty="0" smtClean="0"/>
              <a:t>Adoption </a:t>
            </a:r>
            <a:r>
              <a:rPr lang="en-US" dirty="0" smtClean="0"/>
              <a:t>will </a:t>
            </a:r>
            <a:r>
              <a:rPr lang="en-US" dirty="0" smtClean="0"/>
              <a:t>help secure future grants to fund this transit project and the </a:t>
            </a:r>
            <a:r>
              <a:rPr lang="en-US" dirty="0" smtClean="0"/>
              <a:t>route </a:t>
            </a:r>
            <a:r>
              <a:rPr lang="en-US" dirty="0" smtClean="0"/>
              <a:t>once it is up and running.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670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7473" y="2221170"/>
            <a:ext cx="4662063" cy="38130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944" y="1989272"/>
            <a:ext cx="6059039" cy="404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80703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138</TotalTime>
  <Words>258</Words>
  <Application>Microsoft Office PowerPoint</Application>
  <PresentationFormat>Widescreen</PresentationFormat>
  <Paragraphs>28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Calibri</vt:lpstr>
      <vt:lpstr>Calibri Light</vt:lpstr>
      <vt:lpstr>Retrospect</vt:lpstr>
      <vt:lpstr>HERMISTON TO BOARDMAN CONNECTOR</vt:lpstr>
      <vt:lpstr>About</vt:lpstr>
      <vt:lpstr>Goal: Get employees to work</vt:lpstr>
      <vt:lpstr>PowerPoint Presentation</vt:lpstr>
      <vt:lpstr>PowerPoint Presentation</vt:lpstr>
      <vt:lpstr>PowerPoint Presentation</vt:lpstr>
      <vt:lpstr>Funding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HERMISTON TO BOARDMAN CONNECTOR</dc:title>
  <dc:creator>Megan Green</dc:creator>
  <cp:lastModifiedBy>Megan Green</cp:lastModifiedBy>
  <cp:revision>14</cp:revision>
  <dcterms:created xsi:type="dcterms:W3CDTF">2021-10-11T17:18:24Z</dcterms:created>
  <dcterms:modified xsi:type="dcterms:W3CDTF">2021-10-12T16:27:13Z</dcterms:modified>
</cp:coreProperties>
</file>