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825" r:id="rId5"/>
  </p:sldMasterIdLst>
  <p:notesMasterIdLst>
    <p:notesMasterId r:id="rId22"/>
  </p:notesMasterIdLst>
  <p:handoutMasterIdLst>
    <p:handoutMasterId r:id="rId23"/>
  </p:handoutMasterIdLst>
  <p:sldIdLst>
    <p:sldId id="256" r:id="rId6"/>
    <p:sldId id="368" r:id="rId7"/>
    <p:sldId id="371" r:id="rId8"/>
    <p:sldId id="279" r:id="rId9"/>
    <p:sldId id="345" r:id="rId10"/>
    <p:sldId id="362" r:id="rId11"/>
    <p:sldId id="349" r:id="rId12"/>
    <p:sldId id="355" r:id="rId13"/>
    <p:sldId id="356" r:id="rId14"/>
    <p:sldId id="365" r:id="rId15"/>
    <p:sldId id="366" r:id="rId16"/>
    <p:sldId id="357" r:id="rId17"/>
    <p:sldId id="358" r:id="rId18"/>
    <p:sldId id="360" r:id="rId19"/>
    <p:sldId id="361" r:id="rId20"/>
    <p:sldId id="30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Vanden Bos" initials="SVB" lastIdx="5" clrIdx="0">
    <p:extLst>
      <p:ext uri="{19B8F6BF-5375-455C-9EA6-DF929625EA0E}">
        <p15:presenceInfo xmlns:p15="http://schemas.microsoft.com/office/powerpoint/2012/main" userId="4269c3defa563a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7FD4E-5ADD-4EE6-AEF0-C443A06E730F}" v="4" dt="2023-05-24T16:57:00.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01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Howard" userId="ab9c1976-54f3-46e4-a3b2-9a127c57b112" providerId="ADAL" clId="{7347FD4E-5ADD-4EE6-AEF0-C443A06E730F}"/>
    <pc:docChg chg="custSel addSld delSld modSld sldOrd">
      <pc:chgData name="Elaine Howard" userId="ab9c1976-54f3-46e4-a3b2-9a127c57b112" providerId="ADAL" clId="{7347FD4E-5ADD-4EE6-AEF0-C443A06E730F}" dt="2023-05-24T16:58:51.037" v="68" actId="20577"/>
      <pc:docMkLst>
        <pc:docMk/>
      </pc:docMkLst>
      <pc:sldChg chg="modSp mod">
        <pc:chgData name="Elaine Howard" userId="ab9c1976-54f3-46e4-a3b2-9a127c57b112" providerId="ADAL" clId="{7347FD4E-5ADD-4EE6-AEF0-C443A06E730F}" dt="2023-05-24T16:58:02.115" v="62" actId="122"/>
        <pc:sldMkLst>
          <pc:docMk/>
          <pc:sldMk cId="1716565802" sldId="256"/>
        </pc:sldMkLst>
        <pc:spChg chg="mod">
          <ac:chgData name="Elaine Howard" userId="ab9c1976-54f3-46e4-a3b2-9a127c57b112" providerId="ADAL" clId="{7347FD4E-5ADD-4EE6-AEF0-C443A06E730F}" dt="2023-05-24T16:58:02.115" v="62" actId="122"/>
          <ac:spMkLst>
            <pc:docMk/>
            <pc:sldMk cId="1716565802" sldId="256"/>
            <ac:spMk id="2" creationId="{F97BA6CB-1176-4012-AD10-7745D6DB0BD7}"/>
          </ac:spMkLst>
        </pc:spChg>
      </pc:sldChg>
      <pc:sldChg chg="ord">
        <pc:chgData name="Elaine Howard" userId="ab9c1976-54f3-46e4-a3b2-9a127c57b112" providerId="ADAL" clId="{7347FD4E-5ADD-4EE6-AEF0-C443A06E730F}" dt="2023-05-24T16:54:15.413" v="25"/>
        <pc:sldMkLst>
          <pc:docMk/>
          <pc:sldMk cId="3297686168" sldId="279"/>
        </pc:sldMkLst>
      </pc:sldChg>
      <pc:sldChg chg="modSp mod">
        <pc:chgData name="Elaine Howard" userId="ab9c1976-54f3-46e4-a3b2-9a127c57b112" providerId="ADAL" clId="{7347FD4E-5ADD-4EE6-AEF0-C443A06E730F}" dt="2023-05-24T16:55:02.783" v="26" actId="20577"/>
        <pc:sldMkLst>
          <pc:docMk/>
          <pc:sldMk cId="3544827259" sldId="309"/>
        </pc:sldMkLst>
        <pc:spChg chg="mod">
          <ac:chgData name="Elaine Howard" userId="ab9c1976-54f3-46e4-a3b2-9a127c57b112" providerId="ADAL" clId="{7347FD4E-5ADD-4EE6-AEF0-C443A06E730F}" dt="2023-05-24T16:55:02.783" v="26" actId="20577"/>
          <ac:spMkLst>
            <pc:docMk/>
            <pc:sldMk cId="3544827259" sldId="309"/>
            <ac:spMk id="3" creationId="{A3731A1D-3CE1-4F67-9D67-4EA22287A2E8}"/>
          </ac:spMkLst>
        </pc:spChg>
      </pc:sldChg>
      <pc:sldChg chg="del">
        <pc:chgData name="Elaine Howard" userId="ab9c1976-54f3-46e4-a3b2-9a127c57b112" providerId="ADAL" clId="{7347FD4E-5ADD-4EE6-AEF0-C443A06E730F}" dt="2023-05-24T16:53:51.773" v="23" actId="2696"/>
        <pc:sldMkLst>
          <pc:docMk/>
          <pc:sldMk cId="2649462940" sldId="343"/>
        </pc:sldMkLst>
      </pc:sldChg>
      <pc:sldChg chg="del">
        <pc:chgData name="Elaine Howard" userId="ab9c1976-54f3-46e4-a3b2-9a127c57b112" providerId="ADAL" clId="{7347FD4E-5ADD-4EE6-AEF0-C443A06E730F}" dt="2023-05-24T16:57:39.750" v="60" actId="2696"/>
        <pc:sldMkLst>
          <pc:docMk/>
          <pc:sldMk cId="2094902991" sldId="344"/>
        </pc:sldMkLst>
      </pc:sldChg>
      <pc:sldChg chg="delSp modSp mod">
        <pc:chgData name="Elaine Howard" userId="ab9c1976-54f3-46e4-a3b2-9a127c57b112" providerId="ADAL" clId="{7347FD4E-5ADD-4EE6-AEF0-C443A06E730F}" dt="2023-05-24T16:57:09.088" v="57" actId="1076"/>
        <pc:sldMkLst>
          <pc:docMk/>
          <pc:sldMk cId="3380804381" sldId="357"/>
        </pc:sldMkLst>
        <pc:spChg chg="mod">
          <ac:chgData name="Elaine Howard" userId="ab9c1976-54f3-46e4-a3b2-9a127c57b112" providerId="ADAL" clId="{7347FD4E-5ADD-4EE6-AEF0-C443A06E730F}" dt="2023-05-24T16:56:36.055" v="51" actId="20577"/>
          <ac:spMkLst>
            <pc:docMk/>
            <pc:sldMk cId="3380804381" sldId="357"/>
            <ac:spMk id="2" creationId="{28B17E47-1CA5-15A3-EAC1-0657212D50BC}"/>
          </ac:spMkLst>
        </pc:spChg>
        <pc:graphicFrameChg chg="del mod modGraphic">
          <ac:chgData name="Elaine Howard" userId="ab9c1976-54f3-46e4-a3b2-9a127c57b112" providerId="ADAL" clId="{7347FD4E-5ADD-4EE6-AEF0-C443A06E730F}" dt="2023-05-24T16:57:05.830" v="56" actId="21"/>
          <ac:graphicFrameMkLst>
            <pc:docMk/>
            <pc:sldMk cId="3380804381" sldId="357"/>
            <ac:graphicFrameMk id="6" creationId="{89EF5687-ECC1-4E19-645C-0669FDEB9C0F}"/>
          </ac:graphicFrameMkLst>
        </pc:graphicFrameChg>
        <pc:graphicFrameChg chg="mod">
          <ac:chgData name="Elaine Howard" userId="ab9c1976-54f3-46e4-a3b2-9a127c57b112" providerId="ADAL" clId="{7347FD4E-5ADD-4EE6-AEF0-C443A06E730F}" dt="2023-05-24T16:57:09.088" v="57" actId="1076"/>
          <ac:graphicFrameMkLst>
            <pc:docMk/>
            <pc:sldMk cId="3380804381" sldId="357"/>
            <ac:graphicFrameMk id="7" creationId="{6860BB78-3390-8759-FD35-7A1173FAE257}"/>
          </ac:graphicFrameMkLst>
        </pc:graphicFrameChg>
      </pc:sldChg>
      <pc:sldChg chg="modSp mod">
        <pc:chgData name="Elaine Howard" userId="ab9c1976-54f3-46e4-a3b2-9a127c57b112" providerId="ADAL" clId="{7347FD4E-5ADD-4EE6-AEF0-C443A06E730F}" dt="2023-05-24T16:58:51.037" v="68" actId="20577"/>
        <pc:sldMkLst>
          <pc:docMk/>
          <pc:sldMk cId="604612939" sldId="360"/>
        </pc:sldMkLst>
        <pc:spChg chg="mod">
          <ac:chgData name="Elaine Howard" userId="ab9c1976-54f3-46e4-a3b2-9a127c57b112" providerId="ADAL" clId="{7347FD4E-5ADD-4EE6-AEF0-C443A06E730F}" dt="2023-05-24T16:58:51.037" v="68" actId="20577"/>
          <ac:spMkLst>
            <pc:docMk/>
            <pc:sldMk cId="604612939" sldId="360"/>
            <ac:spMk id="2" creationId="{B74562E9-A389-FC7E-1D50-96FED3F804A6}"/>
          </ac:spMkLst>
        </pc:spChg>
        <pc:graphicFrameChg chg="mod">
          <ac:chgData name="Elaine Howard" userId="ab9c1976-54f3-46e4-a3b2-9a127c57b112" providerId="ADAL" clId="{7347FD4E-5ADD-4EE6-AEF0-C443A06E730F}" dt="2023-05-24T16:57:26.008" v="59" actId="1076"/>
          <ac:graphicFrameMkLst>
            <pc:docMk/>
            <pc:sldMk cId="604612939" sldId="360"/>
            <ac:graphicFrameMk id="6" creationId="{1A2ED56A-872B-1B40-CBC0-BC235EF10E54}"/>
          </ac:graphicFrameMkLst>
        </pc:graphicFrameChg>
      </pc:sldChg>
      <pc:sldChg chg="add">
        <pc:chgData name="Elaine Howard" userId="ab9c1976-54f3-46e4-a3b2-9a127c57b112" providerId="ADAL" clId="{7347FD4E-5ADD-4EE6-AEF0-C443A06E730F}" dt="2023-05-24T16:56:20.616" v="27"/>
        <pc:sldMkLst>
          <pc:docMk/>
          <pc:sldMk cId="3000068610" sldId="366"/>
        </pc:sldMkLst>
      </pc:sldChg>
      <pc:sldChg chg="del">
        <pc:chgData name="Elaine Howard" userId="ab9c1976-54f3-46e4-a3b2-9a127c57b112" providerId="ADAL" clId="{7347FD4E-5ADD-4EE6-AEF0-C443A06E730F}" dt="2023-05-24T16:53:21.637" v="12" actId="2696"/>
        <pc:sldMkLst>
          <pc:docMk/>
          <pc:sldMk cId="269400138" sldId="367"/>
        </pc:sldMkLst>
      </pc:sldChg>
      <pc:sldChg chg="modSp mod">
        <pc:chgData name="Elaine Howard" userId="ab9c1976-54f3-46e4-a3b2-9a127c57b112" providerId="ADAL" clId="{7347FD4E-5ADD-4EE6-AEF0-C443A06E730F}" dt="2023-05-24T16:53:34.941" v="21" actId="20577"/>
        <pc:sldMkLst>
          <pc:docMk/>
          <pc:sldMk cId="2963567148" sldId="368"/>
        </pc:sldMkLst>
        <pc:spChg chg="mod">
          <ac:chgData name="Elaine Howard" userId="ab9c1976-54f3-46e4-a3b2-9a127c57b112" providerId="ADAL" clId="{7347FD4E-5ADD-4EE6-AEF0-C443A06E730F}" dt="2023-05-24T16:53:34.941" v="21" actId="20577"/>
          <ac:spMkLst>
            <pc:docMk/>
            <pc:sldMk cId="2963567148" sldId="368"/>
            <ac:spMk id="3" creationId="{6BCABEB2-BE63-4B18-83F6-CB4B600BC9B5}"/>
          </ac:spMkLst>
        </pc:spChg>
      </pc:sldChg>
      <pc:sldChg chg="del">
        <pc:chgData name="Elaine Howard" userId="ab9c1976-54f3-46e4-a3b2-9a127c57b112" providerId="ADAL" clId="{7347FD4E-5ADD-4EE6-AEF0-C443A06E730F}" dt="2023-05-24T16:57:46.493" v="61" actId="2696"/>
        <pc:sldMkLst>
          <pc:docMk/>
          <pc:sldMk cId="344106408" sldId="370"/>
        </pc:sldMkLst>
      </pc:sldChg>
      <pc:sldChg chg="add">
        <pc:chgData name="Elaine Howard" userId="ab9c1976-54f3-46e4-a3b2-9a127c57b112" providerId="ADAL" clId="{7347FD4E-5ADD-4EE6-AEF0-C443A06E730F}" dt="2023-05-24T16:53:47.417" v="22"/>
        <pc:sldMkLst>
          <pc:docMk/>
          <pc:sldMk cId="495620581" sldId="3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7B47B-C077-4C82-9B30-6E058A378190}" type="doc">
      <dgm:prSet loTypeId="urn:diagrams.loki3.com/BracketList" loCatId="list" qsTypeId="urn:microsoft.com/office/officeart/2005/8/quickstyle/simple2" qsCatId="simple" csTypeId="urn:microsoft.com/office/officeart/2005/8/colors/colorful4" csCatId="colorful" phldr="1"/>
      <dgm:spPr/>
      <dgm:t>
        <a:bodyPr/>
        <a:lstStyle/>
        <a:p>
          <a:endParaRPr lang="en-US"/>
        </a:p>
      </dgm:t>
    </dgm:pt>
    <dgm:pt modelId="{D69B1AB6-CD16-441B-8DE5-69FD20B60CD5}">
      <dgm:prSet phldrT="[Text]"/>
      <dgm:spPr/>
      <dgm:t>
        <a:bodyPr/>
        <a:lstStyle/>
        <a:p>
          <a:endParaRPr lang="en-US" b="1" dirty="0">
            <a:solidFill>
              <a:schemeClr val="bg1">
                <a:lumMod val="50000"/>
              </a:schemeClr>
            </a:solidFill>
            <a:latin typeface="+mj-lt"/>
            <a:cs typeface="Arial" panose="020B0604020202020204" pitchFamily="34" charset="0"/>
          </a:endParaRPr>
        </a:p>
      </dgm:t>
    </dgm:pt>
    <dgm:pt modelId="{0EA86EEC-8DC0-4A53-9735-CFB5C3DB1F41}" type="parTrans" cxnId="{FC366E1D-2141-43EB-96C5-036D33A26457}">
      <dgm:prSet/>
      <dgm:spPr/>
      <dgm:t>
        <a:bodyPr/>
        <a:lstStyle/>
        <a:p>
          <a:endParaRPr lang="en-US"/>
        </a:p>
      </dgm:t>
    </dgm:pt>
    <dgm:pt modelId="{75DFAD35-8FA9-40F7-A924-B752733743E6}" type="sibTrans" cxnId="{FC366E1D-2141-43EB-96C5-036D33A26457}">
      <dgm:prSet/>
      <dgm:spPr/>
      <dgm:t>
        <a:bodyPr/>
        <a:lstStyle/>
        <a:p>
          <a:endParaRPr lang="en-US"/>
        </a:p>
      </dgm:t>
    </dgm:pt>
    <dgm:pt modelId="{BDB43E2D-7EB5-4670-812B-52A72B959A2A}">
      <dgm:prSet phldrT="[Text]"/>
      <dgm:spPr/>
      <dgm:t>
        <a:bodyPr/>
        <a:lstStyle/>
        <a:p>
          <a:r>
            <a:rPr lang="en-US" b="0" dirty="0">
              <a:solidFill>
                <a:schemeClr val="bg1">
                  <a:lumMod val="50000"/>
                </a:schemeClr>
              </a:solidFill>
              <a:latin typeface="+mj-lt"/>
            </a:rPr>
            <a:t>PC</a:t>
          </a:r>
        </a:p>
      </dgm:t>
    </dgm:pt>
    <dgm:pt modelId="{D60EC51B-93DB-4491-9065-2CC04DBF1508}" type="parTrans" cxnId="{48C15CCC-E184-42B9-A50A-E316847F0AB8}">
      <dgm:prSet/>
      <dgm:spPr/>
      <dgm:t>
        <a:bodyPr/>
        <a:lstStyle/>
        <a:p>
          <a:endParaRPr lang="en-US"/>
        </a:p>
      </dgm:t>
    </dgm:pt>
    <dgm:pt modelId="{941E6EA1-5DAC-4E23-A1BA-8FFD5EF02B1A}" type="sibTrans" cxnId="{48C15CCC-E184-42B9-A50A-E316847F0AB8}">
      <dgm:prSet/>
      <dgm:spPr/>
      <dgm:t>
        <a:bodyPr/>
        <a:lstStyle/>
        <a:p>
          <a:endParaRPr lang="en-US"/>
        </a:p>
      </dgm:t>
    </dgm:pt>
    <dgm:pt modelId="{43185C00-915C-43DE-B905-261176634F46}">
      <dgm:prSet phldrT="[Text]" custT="1"/>
      <dgm:spPr/>
      <dgm:t>
        <a:bodyPr/>
        <a:lstStyle/>
        <a:p>
          <a:r>
            <a:rPr lang="en-US" sz="1800" i="1">
              <a:latin typeface="Arial" panose="020B0604020202020204" pitchFamily="34" charset="0"/>
              <a:cs typeface="Arial" panose="020B0604020202020204" pitchFamily="34" charset="0"/>
            </a:rPr>
            <a:t>Planning Commission Review </a:t>
          </a:r>
          <a:endParaRPr lang="en-US" sz="1800" i="1" dirty="0">
            <a:latin typeface="Arial" panose="020B0604020202020204" pitchFamily="34" charset="0"/>
            <a:cs typeface="Arial" panose="020B0604020202020204" pitchFamily="34" charset="0"/>
          </a:endParaRPr>
        </a:p>
      </dgm:t>
    </dgm:pt>
    <dgm:pt modelId="{B4C28DAC-5FDA-4CAA-806E-694BC8D22F3E}" type="parTrans" cxnId="{B23D7156-FF2B-4851-8893-C839678BFB7B}">
      <dgm:prSet/>
      <dgm:spPr/>
      <dgm:t>
        <a:bodyPr/>
        <a:lstStyle/>
        <a:p>
          <a:endParaRPr lang="en-US"/>
        </a:p>
      </dgm:t>
    </dgm:pt>
    <dgm:pt modelId="{107F71D7-B62B-451C-8646-E13D9CFA2257}" type="sibTrans" cxnId="{B23D7156-FF2B-4851-8893-C839678BFB7B}">
      <dgm:prSet/>
      <dgm:spPr/>
      <dgm:t>
        <a:bodyPr/>
        <a:lstStyle/>
        <a:p>
          <a:endParaRPr lang="en-US"/>
        </a:p>
      </dgm:t>
    </dgm:pt>
    <dgm:pt modelId="{BECF8653-70E4-4313-9F8B-794E34BAABC9}">
      <dgm:prSet phldrT="[Text]" custT="1"/>
      <dgm:spPr/>
      <dgm:t>
        <a:bodyPr/>
        <a:lstStyle/>
        <a:p>
          <a:r>
            <a:rPr lang="en-US" sz="1800" i="1" dirty="0">
              <a:latin typeface="Arial" panose="020B0604020202020204" pitchFamily="34" charset="0"/>
              <a:cs typeface="Arial" panose="020B0604020202020204" pitchFamily="34" charset="0"/>
            </a:rPr>
            <a:t>Conformance with Comprehensive Plan</a:t>
          </a:r>
        </a:p>
      </dgm:t>
    </dgm:pt>
    <dgm:pt modelId="{563D3E01-0471-47FA-90AC-2A59ACAB6411}" type="parTrans" cxnId="{902037CA-F798-4898-B70B-48624FF2B55A}">
      <dgm:prSet/>
      <dgm:spPr/>
      <dgm:t>
        <a:bodyPr/>
        <a:lstStyle/>
        <a:p>
          <a:endParaRPr lang="en-US"/>
        </a:p>
      </dgm:t>
    </dgm:pt>
    <dgm:pt modelId="{916A463E-8A21-486E-8CF5-C199A700A3C0}" type="sibTrans" cxnId="{902037CA-F798-4898-B70B-48624FF2B55A}">
      <dgm:prSet/>
      <dgm:spPr/>
      <dgm:t>
        <a:bodyPr/>
        <a:lstStyle/>
        <a:p>
          <a:endParaRPr lang="en-US"/>
        </a:p>
      </dgm:t>
    </dgm:pt>
    <dgm:pt modelId="{46ED1B41-D2C8-4495-BBD8-173884020A23}">
      <dgm:prSet phldrT="[Text]"/>
      <dgm:spPr/>
      <dgm:t>
        <a:bodyPr/>
        <a:lstStyle/>
        <a:p>
          <a:r>
            <a:rPr lang="en-US" b="0" dirty="0">
              <a:solidFill>
                <a:schemeClr val="bg1">
                  <a:lumMod val="50000"/>
                </a:schemeClr>
              </a:solidFill>
              <a:latin typeface="+mj-lt"/>
            </a:rPr>
            <a:t>CC</a:t>
          </a:r>
        </a:p>
      </dgm:t>
    </dgm:pt>
    <dgm:pt modelId="{8C5C6801-813B-4DA7-9C1E-F4F5FD5F4143}" type="parTrans" cxnId="{E644B7F5-649F-4976-AA47-519CB363E244}">
      <dgm:prSet/>
      <dgm:spPr/>
      <dgm:t>
        <a:bodyPr/>
        <a:lstStyle/>
        <a:p>
          <a:endParaRPr lang="en-US"/>
        </a:p>
      </dgm:t>
    </dgm:pt>
    <dgm:pt modelId="{F948A72D-7146-4295-ABD4-AF9B23665B56}" type="sibTrans" cxnId="{E644B7F5-649F-4976-AA47-519CB363E244}">
      <dgm:prSet/>
      <dgm:spPr/>
      <dgm:t>
        <a:bodyPr/>
        <a:lstStyle/>
        <a:p>
          <a:endParaRPr lang="en-US"/>
        </a:p>
      </dgm:t>
    </dgm:pt>
    <dgm:pt modelId="{97684C9B-C57C-49C0-9208-C4892C7D9DEE}">
      <dgm:prSet phldrT="[Text]" custT="1"/>
      <dgm:spPr/>
      <dgm:t>
        <a:bodyPr/>
        <a:lstStyle/>
        <a:p>
          <a:r>
            <a:rPr lang="en-US" sz="1800" i="1" dirty="0">
              <a:latin typeface="Arial" panose="020B0604020202020204" pitchFamily="34" charset="0"/>
              <a:cs typeface="Arial" panose="020B0604020202020204" pitchFamily="34" charset="0"/>
            </a:rPr>
            <a:t>City Council Hearing and Vote</a:t>
          </a:r>
        </a:p>
      </dgm:t>
    </dgm:pt>
    <dgm:pt modelId="{1053B5B8-92CA-4956-8B92-8C35092440CA}" type="parTrans" cxnId="{B5504C2E-7F10-40FD-BD0E-5ABC08C8B81C}">
      <dgm:prSet/>
      <dgm:spPr/>
      <dgm:t>
        <a:bodyPr/>
        <a:lstStyle/>
        <a:p>
          <a:endParaRPr lang="en-US"/>
        </a:p>
      </dgm:t>
    </dgm:pt>
    <dgm:pt modelId="{311B0404-AABD-45BC-B4D3-485209D66F82}" type="sibTrans" cxnId="{B5504C2E-7F10-40FD-BD0E-5ABC08C8B81C}">
      <dgm:prSet/>
      <dgm:spPr/>
      <dgm:t>
        <a:bodyPr/>
        <a:lstStyle/>
        <a:p>
          <a:endParaRPr lang="en-US"/>
        </a:p>
      </dgm:t>
    </dgm:pt>
    <dgm:pt modelId="{90174566-AE66-4829-9F91-6D66D88EF6BA}">
      <dgm:prSet phldrT="[Text]" custT="1"/>
      <dgm:spPr/>
      <dgm:t>
        <a:bodyPr/>
        <a:lstStyle/>
        <a:p>
          <a:r>
            <a:rPr lang="en-US" sz="1800" i="1" dirty="0">
              <a:latin typeface="Arial" panose="020B0604020202020204" pitchFamily="34" charset="0"/>
              <a:cs typeface="Arial" panose="020B0604020202020204" pitchFamily="34" charset="0"/>
            </a:rPr>
            <a:t>Notice to all Citizens </a:t>
          </a:r>
        </a:p>
      </dgm:t>
    </dgm:pt>
    <dgm:pt modelId="{8639B571-4A35-4719-B15B-2B03341DAEB4}" type="parTrans" cxnId="{7FE43EEC-0489-43A3-9163-8661FCB9CE34}">
      <dgm:prSet/>
      <dgm:spPr/>
      <dgm:t>
        <a:bodyPr/>
        <a:lstStyle/>
        <a:p>
          <a:endParaRPr lang="en-US"/>
        </a:p>
      </dgm:t>
    </dgm:pt>
    <dgm:pt modelId="{B2989026-31E7-456C-8ADA-C6398274BBAD}" type="sibTrans" cxnId="{7FE43EEC-0489-43A3-9163-8661FCB9CE34}">
      <dgm:prSet/>
      <dgm:spPr/>
      <dgm:t>
        <a:bodyPr/>
        <a:lstStyle/>
        <a:p>
          <a:endParaRPr lang="en-US"/>
        </a:p>
      </dgm:t>
    </dgm:pt>
    <dgm:pt modelId="{91CB1FDA-B793-4936-83DB-E2E057E34640}">
      <dgm:prSet/>
      <dgm:spPr/>
      <dgm:t>
        <a:bodyPr/>
        <a:lstStyle/>
        <a:p>
          <a:r>
            <a:rPr lang="en-US" b="0" dirty="0">
              <a:solidFill>
                <a:schemeClr val="bg1">
                  <a:lumMod val="50000"/>
                </a:schemeClr>
              </a:solidFill>
              <a:latin typeface="+mj-lt"/>
            </a:rPr>
            <a:t>Agency</a:t>
          </a:r>
        </a:p>
      </dgm:t>
    </dgm:pt>
    <dgm:pt modelId="{CA24EEAF-E556-4625-9B8C-3A5F29FCDC48}" type="parTrans" cxnId="{BFDE5937-993B-48E2-82B5-148D4B7355EA}">
      <dgm:prSet/>
      <dgm:spPr/>
      <dgm:t>
        <a:bodyPr/>
        <a:lstStyle/>
        <a:p>
          <a:endParaRPr lang="en-US"/>
        </a:p>
      </dgm:t>
    </dgm:pt>
    <dgm:pt modelId="{66D8B9A1-13BB-4EB3-850F-78EB6A9BBFA5}" type="sibTrans" cxnId="{BFDE5937-993B-48E2-82B5-148D4B7355EA}">
      <dgm:prSet/>
      <dgm:spPr/>
      <dgm:t>
        <a:bodyPr/>
        <a:lstStyle/>
        <a:p>
          <a:endParaRPr lang="en-US"/>
        </a:p>
      </dgm:t>
    </dgm:pt>
    <dgm:pt modelId="{24D4515A-6302-4F7F-9EAA-D08E84AF7071}">
      <dgm:prSet custT="1"/>
      <dgm:spPr/>
      <dgm:t>
        <a:bodyPr/>
        <a:lstStyle/>
        <a:p>
          <a:r>
            <a:rPr lang="en-US" sz="1800" i="1" dirty="0">
              <a:latin typeface="Arial" panose="020B0604020202020204" pitchFamily="34" charset="0"/>
              <a:cs typeface="Arial" panose="020B0604020202020204" pitchFamily="34" charset="0"/>
            </a:rPr>
            <a:t>Agency Reviews and decides whether to send out for public review</a:t>
          </a:r>
        </a:p>
      </dgm:t>
    </dgm:pt>
    <dgm:pt modelId="{057CD2F1-5699-4088-937E-6B86B9F08FB0}" type="parTrans" cxnId="{10195638-87EF-4FA1-9C47-8D43135EEE2F}">
      <dgm:prSet/>
      <dgm:spPr/>
      <dgm:t>
        <a:bodyPr/>
        <a:lstStyle/>
        <a:p>
          <a:endParaRPr lang="en-US"/>
        </a:p>
      </dgm:t>
    </dgm:pt>
    <dgm:pt modelId="{81B26D46-24E5-4F42-AFE4-C832C0795C1E}" type="sibTrans" cxnId="{10195638-87EF-4FA1-9C47-8D43135EEE2F}">
      <dgm:prSet/>
      <dgm:spPr/>
      <dgm:t>
        <a:bodyPr/>
        <a:lstStyle/>
        <a:p>
          <a:endParaRPr lang="en-US"/>
        </a:p>
      </dgm:t>
    </dgm:pt>
    <dgm:pt modelId="{CE8793E4-72B0-43C2-A882-D57CA3855A6E}">
      <dgm:prSet/>
      <dgm:spPr/>
      <dgm:t>
        <a:bodyPr/>
        <a:lstStyle/>
        <a:p>
          <a:r>
            <a:rPr lang="en-US" b="0" dirty="0">
              <a:solidFill>
                <a:schemeClr val="bg1">
                  <a:lumMod val="50000"/>
                </a:schemeClr>
              </a:solidFill>
              <a:latin typeface="+mj-lt"/>
            </a:rPr>
            <a:t>County</a:t>
          </a:r>
        </a:p>
      </dgm:t>
    </dgm:pt>
    <dgm:pt modelId="{A99F04B7-8461-47B7-93FB-387042C3F008}" type="parTrans" cxnId="{D944333C-71E6-4A42-BC61-9C4199B21C08}">
      <dgm:prSet/>
      <dgm:spPr/>
      <dgm:t>
        <a:bodyPr/>
        <a:lstStyle/>
        <a:p>
          <a:endParaRPr lang="en-US"/>
        </a:p>
      </dgm:t>
    </dgm:pt>
    <dgm:pt modelId="{ABAF98B7-B95E-4BAC-8835-13D7BEF679C0}" type="sibTrans" cxnId="{D944333C-71E6-4A42-BC61-9C4199B21C08}">
      <dgm:prSet/>
      <dgm:spPr/>
      <dgm:t>
        <a:bodyPr/>
        <a:lstStyle/>
        <a:p>
          <a:endParaRPr lang="en-US"/>
        </a:p>
      </dgm:t>
    </dgm:pt>
    <dgm:pt modelId="{10850FCE-1611-450B-8F55-9052E9125ADA}">
      <dgm:prSet custT="1"/>
      <dgm:spPr/>
      <dgm:t>
        <a:bodyPr/>
        <a:lstStyle/>
        <a:p>
          <a:r>
            <a:rPr lang="en-US" sz="1800" i="1" dirty="0">
              <a:latin typeface="Arial" panose="020B0604020202020204" pitchFamily="34" charset="0"/>
              <a:cs typeface="Arial" panose="020B0604020202020204" pitchFamily="34" charset="0"/>
            </a:rPr>
            <a:t>Presentation</a:t>
          </a:r>
        </a:p>
      </dgm:t>
    </dgm:pt>
    <dgm:pt modelId="{2DA14FAE-20B6-45D8-9B45-0CFCE4FE08B1}" type="parTrans" cxnId="{E9DA0719-0774-45B5-BA58-37914901AC73}">
      <dgm:prSet/>
      <dgm:spPr/>
      <dgm:t>
        <a:bodyPr/>
        <a:lstStyle/>
        <a:p>
          <a:endParaRPr lang="en-US"/>
        </a:p>
      </dgm:t>
    </dgm:pt>
    <dgm:pt modelId="{A1735F3C-BEDD-4E30-B7F7-0C4CEE70DD79}" type="sibTrans" cxnId="{E9DA0719-0774-45B5-BA58-37914901AC73}">
      <dgm:prSet/>
      <dgm:spPr/>
      <dgm:t>
        <a:bodyPr/>
        <a:lstStyle/>
        <a:p>
          <a:endParaRPr lang="en-US"/>
        </a:p>
      </dgm:t>
    </dgm:pt>
    <dgm:pt modelId="{645106EB-0A91-4DA1-8850-21F06BA8917C}">
      <dgm:prSet phldrT="[Text]" custT="1"/>
      <dgm:spPr/>
      <dgm:t>
        <a:bodyPr/>
        <a:lstStyle/>
        <a:p>
          <a:r>
            <a:rPr lang="en-US" sz="1800" i="1" dirty="0">
              <a:latin typeface="Arial" panose="020B0604020202020204" pitchFamily="34" charset="0"/>
              <a:cs typeface="Arial" panose="020B0604020202020204" pitchFamily="34" charset="0"/>
            </a:rPr>
            <a:t>Public Input</a:t>
          </a:r>
        </a:p>
      </dgm:t>
    </dgm:pt>
    <dgm:pt modelId="{1727F63F-DCAC-416D-94C4-1CD079C21CC5}" type="sibTrans" cxnId="{E4090D3D-6163-4F24-9741-B78509D39CA4}">
      <dgm:prSet/>
      <dgm:spPr/>
      <dgm:t>
        <a:bodyPr/>
        <a:lstStyle/>
        <a:p>
          <a:endParaRPr lang="en-US"/>
        </a:p>
      </dgm:t>
    </dgm:pt>
    <dgm:pt modelId="{08DB70BF-CB4F-4FA2-A95C-56A283E4C6C5}" type="parTrans" cxnId="{E4090D3D-6163-4F24-9741-B78509D39CA4}">
      <dgm:prSet/>
      <dgm:spPr/>
      <dgm:t>
        <a:bodyPr/>
        <a:lstStyle/>
        <a:p>
          <a:endParaRPr lang="en-US"/>
        </a:p>
      </dgm:t>
    </dgm:pt>
    <dgm:pt modelId="{A609C91B-8520-4F57-A2C0-A6C1A158DDAA}" type="pres">
      <dgm:prSet presAssocID="{4CA7B47B-C077-4C82-9B30-6E058A378190}" presName="Name0" presStyleCnt="0">
        <dgm:presLayoutVars>
          <dgm:dir/>
          <dgm:animLvl val="lvl"/>
          <dgm:resizeHandles val="exact"/>
        </dgm:presLayoutVars>
      </dgm:prSet>
      <dgm:spPr/>
    </dgm:pt>
    <dgm:pt modelId="{4D00AFF8-3366-4784-9D89-6F7AE0F9CEC2}" type="pres">
      <dgm:prSet presAssocID="{D69B1AB6-CD16-441B-8DE5-69FD20B60CD5}" presName="linNode" presStyleCnt="0"/>
      <dgm:spPr/>
    </dgm:pt>
    <dgm:pt modelId="{A91677AE-493D-42A5-8644-0B336252F337}" type="pres">
      <dgm:prSet presAssocID="{D69B1AB6-CD16-441B-8DE5-69FD20B60CD5}" presName="parTx" presStyleLbl="revTx" presStyleIdx="0" presStyleCnt="5">
        <dgm:presLayoutVars>
          <dgm:chMax val="1"/>
          <dgm:bulletEnabled val="1"/>
        </dgm:presLayoutVars>
      </dgm:prSet>
      <dgm:spPr/>
    </dgm:pt>
    <dgm:pt modelId="{9D13151D-0927-40F9-A939-835298077577}" type="pres">
      <dgm:prSet presAssocID="{D69B1AB6-CD16-441B-8DE5-69FD20B60CD5}" presName="bracket" presStyleLbl="parChTrans1D1" presStyleIdx="0" presStyleCnt="5"/>
      <dgm:spPr/>
    </dgm:pt>
    <dgm:pt modelId="{00290C26-C0BB-46F2-978C-F542FCEF397D}" type="pres">
      <dgm:prSet presAssocID="{D69B1AB6-CD16-441B-8DE5-69FD20B60CD5}" presName="spH" presStyleCnt="0"/>
      <dgm:spPr/>
    </dgm:pt>
    <dgm:pt modelId="{64405D1C-87D2-4658-8E25-6F756A612A54}" type="pres">
      <dgm:prSet presAssocID="{D69B1AB6-CD16-441B-8DE5-69FD20B60CD5}" presName="desTx" presStyleLbl="node1" presStyleIdx="0" presStyleCnt="5">
        <dgm:presLayoutVars>
          <dgm:bulletEnabled val="1"/>
        </dgm:presLayoutVars>
      </dgm:prSet>
      <dgm:spPr/>
    </dgm:pt>
    <dgm:pt modelId="{661F29A2-F8B3-430A-9D54-4FDDAF249B03}" type="pres">
      <dgm:prSet presAssocID="{75DFAD35-8FA9-40F7-A924-B752733743E6}" presName="spV" presStyleCnt="0"/>
      <dgm:spPr/>
    </dgm:pt>
    <dgm:pt modelId="{9B059600-7CC9-4B04-A5A7-78343FB5655C}" type="pres">
      <dgm:prSet presAssocID="{91CB1FDA-B793-4936-83DB-E2E057E34640}" presName="linNode" presStyleCnt="0"/>
      <dgm:spPr/>
    </dgm:pt>
    <dgm:pt modelId="{031887FA-B6BB-4A48-B492-D3FC64F4098F}" type="pres">
      <dgm:prSet presAssocID="{91CB1FDA-B793-4936-83DB-E2E057E34640}" presName="parTx" presStyleLbl="revTx" presStyleIdx="1" presStyleCnt="5">
        <dgm:presLayoutVars>
          <dgm:chMax val="1"/>
          <dgm:bulletEnabled val="1"/>
        </dgm:presLayoutVars>
      </dgm:prSet>
      <dgm:spPr/>
    </dgm:pt>
    <dgm:pt modelId="{D10DCC37-F382-4418-95E6-FF20A66AE0B7}" type="pres">
      <dgm:prSet presAssocID="{91CB1FDA-B793-4936-83DB-E2E057E34640}" presName="bracket" presStyleLbl="parChTrans1D1" presStyleIdx="1" presStyleCnt="5"/>
      <dgm:spPr/>
    </dgm:pt>
    <dgm:pt modelId="{C9DE8AF1-F2BE-4E48-8B33-D9B88835BD5B}" type="pres">
      <dgm:prSet presAssocID="{91CB1FDA-B793-4936-83DB-E2E057E34640}" presName="spH" presStyleCnt="0"/>
      <dgm:spPr/>
    </dgm:pt>
    <dgm:pt modelId="{37586F94-EE90-4D37-9BA1-B93D5EFDE2BF}" type="pres">
      <dgm:prSet presAssocID="{91CB1FDA-B793-4936-83DB-E2E057E34640}" presName="desTx" presStyleLbl="node1" presStyleIdx="1" presStyleCnt="5">
        <dgm:presLayoutVars>
          <dgm:bulletEnabled val="1"/>
        </dgm:presLayoutVars>
      </dgm:prSet>
      <dgm:spPr/>
    </dgm:pt>
    <dgm:pt modelId="{7047BB55-CA7A-4306-B5CB-C2A4CD5A83A6}" type="pres">
      <dgm:prSet presAssocID="{66D8B9A1-13BB-4EB3-850F-78EB6A9BBFA5}" presName="spV" presStyleCnt="0"/>
      <dgm:spPr/>
    </dgm:pt>
    <dgm:pt modelId="{C34F7D24-02F9-45F4-9709-91611BCF0AE6}" type="pres">
      <dgm:prSet presAssocID="{CE8793E4-72B0-43C2-A882-D57CA3855A6E}" presName="linNode" presStyleCnt="0"/>
      <dgm:spPr/>
    </dgm:pt>
    <dgm:pt modelId="{A1A239BC-8A4E-4510-8A66-2F145DD7D6AE}" type="pres">
      <dgm:prSet presAssocID="{CE8793E4-72B0-43C2-A882-D57CA3855A6E}" presName="parTx" presStyleLbl="revTx" presStyleIdx="2" presStyleCnt="5">
        <dgm:presLayoutVars>
          <dgm:chMax val="1"/>
          <dgm:bulletEnabled val="1"/>
        </dgm:presLayoutVars>
      </dgm:prSet>
      <dgm:spPr/>
    </dgm:pt>
    <dgm:pt modelId="{8800126B-FA6D-4613-909B-AA3EB8D697D0}" type="pres">
      <dgm:prSet presAssocID="{CE8793E4-72B0-43C2-A882-D57CA3855A6E}" presName="bracket" presStyleLbl="parChTrans1D1" presStyleIdx="2" presStyleCnt="5"/>
      <dgm:spPr/>
    </dgm:pt>
    <dgm:pt modelId="{2753F049-1582-4F56-932B-A36F30888327}" type="pres">
      <dgm:prSet presAssocID="{CE8793E4-72B0-43C2-A882-D57CA3855A6E}" presName="spH" presStyleCnt="0"/>
      <dgm:spPr/>
    </dgm:pt>
    <dgm:pt modelId="{936CD466-167E-4439-BE14-91543F2416DA}" type="pres">
      <dgm:prSet presAssocID="{CE8793E4-72B0-43C2-A882-D57CA3855A6E}" presName="desTx" presStyleLbl="node1" presStyleIdx="2" presStyleCnt="5">
        <dgm:presLayoutVars>
          <dgm:bulletEnabled val="1"/>
        </dgm:presLayoutVars>
      </dgm:prSet>
      <dgm:spPr/>
    </dgm:pt>
    <dgm:pt modelId="{AB1CA077-005C-43A1-A84F-0470C2A927F3}" type="pres">
      <dgm:prSet presAssocID="{ABAF98B7-B95E-4BAC-8835-13D7BEF679C0}" presName="spV" presStyleCnt="0"/>
      <dgm:spPr/>
    </dgm:pt>
    <dgm:pt modelId="{4A8E0BEF-306B-4D91-8676-30287DC97350}" type="pres">
      <dgm:prSet presAssocID="{BDB43E2D-7EB5-4670-812B-52A72B959A2A}" presName="linNode" presStyleCnt="0"/>
      <dgm:spPr/>
    </dgm:pt>
    <dgm:pt modelId="{4368BEC4-A7E0-4DFC-8B2A-DAAC906E72F7}" type="pres">
      <dgm:prSet presAssocID="{BDB43E2D-7EB5-4670-812B-52A72B959A2A}" presName="parTx" presStyleLbl="revTx" presStyleIdx="3" presStyleCnt="5">
        <dgm:presLayoutVars>
          <dgm:chMax val="1"/>
          <dgm:bulletEnabled val="1"/>
        </dgm:presLayoutVars>
      </dgm:prSet>
      <dgm:spPr/>
    </dgm:pt>
    <dgm:pt modelId="{EF498D06-32FF-4A6C-A25F-3F3660F14669}" type="pres">
      <dgm:prSet presAssocID="{BDB43E2D-7EB5-4670-812B-52A72B959A2A}" presName="bracket" presStyleLbl="parChTrans1D1" presStyleIdx="3" presStyleCnt="5"/>
      <dgm:spPr/>
    </dgm:pt>
    <dgm:pt modelId="{19860EAC-7B43-46B3-AE28-AE1A0B02BAF0}" type="pres">
      <dgm:prSet presAssocID="{BDB43E2D-7EB5-4670-812B-52A72B959A2A}" presName="spH" presStyleCnt="0"/>
      <dgm:spPr/>
    </dgm:pt>
    <dgm:pt modelId="{53F6461A-6852-4CFB-8D9F-656EED63BBB4}" type="pres">
      <dgm:prSet presAssocID="{BDB43E2D-7EB5-4670-812B-52A72B959A2A}" presName="desTx" presStyleLbl="node1" presStyleIdx="3" presStyleCnt="5">
        <dgm:presLayoutVars>
          <dgm:bulletEnabled val="1"/>
        </dgm:presLayoutVars>
      </dgm:prSet>
      <dgm:spPr/>
    </dgm:pt>
    <dgm:pt modelId="{D3ACEE03-D560-47DF-B302-3ED1FA988CE4}" type="pres">
      <dgm:prSet presAssocID="{941E6EA1-5DAC-4E23-A1BA-8FFD5EF02B1A}" presName="spV" presStyleCnt="0"/>
      <dgm:spPr/>
    </dgm:pt>
    <dgm:pt modelId="{76F405CE-D474-46CA-98A7-4CB976BE083D}" type="pres">
      <dgm:prSet presAssocID="{46ED1B41-D2C8-4495-BBD8-173884020A23}" presName="linNode" presStyleCnt="0"/>
      <dgm:spPr/>
    </dgm:pt>
    <dgm:pt modelId="{B04E960F-DC86-4E9B-BBCA-EABF626DBE36}" type="pres">
      <dgm:prSet presAssocID="{46ED1B41-D2C8-4495-BBD8-173884020A23}" presName="parTx" presStyleLbl="revTx" presStyleIdx="4" presStyleCnt="5">
        <dgm:presLayoutVars>
          <dgm:chMax val="1"/>
          <dgm:bulletEnabled val="1"/>
        </dgm:presLayoutVars>
      </dgm:prSet>
      <dgm:spPr/>
    </dgm:pt>
    <dgm:pt modelId="{73FEC6A1-B622-438A-A213-34240B130F7C}" type="pres">
      <dgm:prSet presAssocID="{46ED1B41-D2C8-4495-BBD8-173884020A23}" presName="bracket" presStyleLbl="parChTrans1D1" presStyleIdx="4" presStyleCnt="5"/>
      <dgm:spPr/>
    </dgm:pt>
    <dgm:pt modelId="{29935EEF-1524-4B1A-BC0B-EFA739E7A075}" type="pres">
      <dgm:prSet presAssocID="{46ED1B41-D2C8-4495-BBD8-173884020A23}" presName="spH" presStyleCnt="0"/>
      <dgm:spPr/>
    </dgm:pt>
    <dgm:pt modelId="{5CE3E68C-6A99-4DBC-B2DB-3E3FFBBCB397}" type="pres">
      <dgm:prSet presAssocID="{46ED1B41-D2C8-4495-BBD8-173884020A23}" presName="desTx" presStyleLbl="node1" presStyleIdx="4" presStyleCnt="5">
        <dgm:presLayoutVars>
          <dgm:bulletEnabled val="1"/>
        </dgm:presLayoutVars>
      </dgm:prSet>
      <dgm:spPr/>
    </dgm:pt>
  </dgm:ptLst>
  <dgm:cxnLst>
    <dgm:cxn modelId="{91707809-278E-4A34-9E9B-4341460D56F2}" type="presOf" srcId="{91CB1FDA-B793-4936-83DB-E2E057E34640}" destId="{031887FA-B6BB-4A48-B492-D3FC64F4098F}" srcOrd="0" destOrd="0" presId="urn:diagrams.loki3.com/BracketList"/>
    <dgm:cxn modelId="{AEE25F0E-084C-4C50-A20F-CF16064B199E}" type="presOf" srcId="{BDB43E2D-7EB5-4670-812B-52A72B959A2A}" destId="{4368BEC4-A7E0-4DFC-8B2A-DAAC906E72F7}" srcOrd="0" destOrd="0" presId="urn:diagrams.loki3.com/BracketList"/>
    <dgm:cxn modelId="{59EA5916-F99E-4D98-97FC-4EF7F6E0C01B}" type="presOf" srcId="{97684C9B-C57C-49C0-9208-C4892C7D9DEE}" destId="{5CE3E68C-6A99-4DBC-B2DB-3E3FFBBCB397}" srcOrd="0" destOrd="0" presId="urn:diagrams.loki3.com/BracketList"/>
    <dgm:cxn modelId="{E9DA0719-0774-45B5-BA58-37914901AC73}" srcId="{CE8793E4-72B0-43C2-A882-D57CA3855A6E}" destId="{10850FCE-1611-450B-8F55-9052E9125ADA}" srcOrd="0" destOrd="0" parTransId="{2DA14FAE-20B6-45D8-9B45-0CFCE4FE08B1}" sibTransId="{A1735F3C-BEDD-4E30-B7F7-0C4CEE70DD79}"/>
    <dgm:cxn modelId="{FC366E1D-2141-43EB-96C5-036D33A26457}" srcId="{4CA7B47B-C077-4C82-9B30-6E058A378190}" destId="{D69B1AB6-CD16-441B-8DE5-69FD20B60CD5}" srcOrd="0" destOrd="0" parTransId="{0EA86EEC-8DC0-4A53-9735-CFB5C3DB1F41}" sibTransId="{75DFAD35-8FA9-40F7-A924-B752733743E6}"/>
    <dgm:cxn modelId="{0FE2D32B-C59F-490E-A0DF-4F0A369B12BF}" type="presOf" srcId="{645106EB-0A91-4DA1-8850-21F06BA8917C}" destId="{64405D1C-87D2-4658-8E25-6F756A612A54}" srcOrd="0" destOrd="0" presId="urn:diagrams.loki3.com/BracketList"/>
    <dgm:cxn modelId="{B5504C2E-7F10-40FD-BD0E-5ABC08C8B81C}" srcId="{46ED1B41-D2C8-4495-BBD8-173884020A23}" destId="{97684C9B-C57C-49C0-9208-C4892C7D9DEE}" srcOrd="0" destOrd="0" parTransId="{1053B5B8-92CA-4956-8B92-8C35092440CA}" sibTransId="{311B0404-AABD-45BC-B4D3-485209D66F82}"/>
    <dgm:cxn modelId="{BFDE5937-993B-48E2-82B5-148D4B7355EA}" srcId="{4CA7B47B-C077-4C82-9B30-6E058A378190}" destId="{91CB1FDA-B793-4936-83DB-E2E057E34640}" srcOrd="1" destOrd="0" parTransId="{CA24EEAF-E556-4625-9B8C-3A5F29FCDC48}" sibTransId="{66D8B9A1-13BB-4EB3-850F-78EB6A9BBFA5}"/>
    <dgm:cxn modelId="{10195638-87EF-4FA1-9C47-8D43135EEE2F}" srcId="{91CB1FDA-B793-4936-83DB-E2E057E34640}" destId="{24D4515A-6302-4F7F-9EAA-D08E84AF7071}" srcOrd="0" destOrd="0" parTransId="{057CD2F1-5699-4088-937E-6B86B9F08FB0}" sibTransId="{81B26D46-24E5-4F42-AFE4-C832C0795C1E}"/>
    <dgm:cxn modelId="{D944333C-71E6-4A42-BC61-9C4199B21C08}" srcId="{4CA7B47B-C077-4C82-9B30-6E058A378190}" destId="{CE8793E4-72B0-43C2-A882-D57CA3855A6E}" srcOrd="2" destOrd="0" parTransId="{A99F04B7-8461-47B7-93FB-387042C3F008}" sibTransId="{ABAF98B7-B95E-4BAC-8835-13D7BEF679C0}"/>
    <dgm:cxn modelId="{E4090D3D-6163-4F24-9741-B78509D39CA4}" srcId="{D69B1AB6-CD16-441B-8DE5-69FD20B60CD5}" destId="{645106EB-0A91-4DA1-8850-21F06BA8917C}" srcOrd="0" destOrd="0" parTransId="{08DB70BF-CB4F-4FA2-A95C-56A283E4C6C5}" sibTransId="{1727F63F-DCAC-416D-94C4-1CD079C21CC5}"/>
    <dgm:cxn modelId="{A86D3266-4183-4D89-90E9-0E52B2C251A8}" type="presOf" srcId="{43185C00-915C-43DE-B905-261176634F46}" destId="{53F6461A-6852-4CFB-8D9F-656EED63BBB4}" srcOrd="0" destOrd="0" presId="urn:diagrams.loki3.com/BracketList"/>
    <dgm:cxn modelId="{646AE96A-E683-41C4-8491-74DBF79EF76A}" type="presOf" srcId="{46ED1B41-D2C8-4495-BBD8-173884020A23}" destId="{B04E960F-DC86-4E9B-BBCA-EABF626DBE36}" srcOrd="0" destOrd="0" presId="urn:diagrams.loki3.com/BracketList"/>
    <dgm:cxn modelId="{B23D7156-FF2B-4851-8893-C839678BFB7B}" srcId="{BDB43E2D-7EB5-4670-812B-52A72B959A2A}" destId="{43185C00-915C-43DE-B905-261176634F46}" srcOrd="0" destOrd="0" parTransId="{B4C28DAC-5FDA-4CAA-806E-694BC8D22F3E}" sibTransId="{107F71D7-B62B-451C-8646-E13D9CFA2257}"/>
    <dgm:cxn modelId="{F3C0285A-784C-4609-BF0E-6A2A70324A68}" type="presOf" srcId="{BECF8653-70E4-4313-9F8B-794E34BAABC9}" destId="{53F6461A-6852-4CFB-8D9F-656EED63BBB4}" srcOrd="0" destOrd="1" presId="urn:diagrams.loki3.com/BracketList"/>
    <dgm:cxn modelId="{E7CC59A0-4883-42E7-8757-5B9E4B56BED8}" type="presOf" srcId="{CE8793E4-72B0-43C2-A882-D57CA3855A6E}" destId="{A1A239BC-8A4E-4510-8A66-2F145DD7D6AE}" srcOrd="0" destOrd="0" presId="urn:diagrams.loki3.com/BracketList"/>
    <dgm:cxn modelId="{902037CA-F798-4898-B70B-48624FF2B55A}" srcId="{BDB43E2D-7EB5-4670-812B-52A72B959A2A}" destId="{BECF8653-70E4-4313-9F8B-794E34BAABC9}" srcOrd="1" destOrd="0" parTransId="{563D3E01-0471-47FA-90AC-2A59ACAB6411}" sibTransId="{916A463E-8A21-486E-8CF5-C199A700A3C0}"/>
    <dgm:cxn modelId="{48C15CCC-E184-42B9-A50A-E316847F0AB8}" srcId="{4CA7B47B-C077-4C82-9B30-6E058A378190}" destId="{BDB43E2D-7EB5-4670-812B-52A72B959A2A}" srcOrd="3" destOrd="0" parTransId="{D60EC51B-93DB-4491-9065-2CC04DBF1508}" sibTransId="{941E6EA1-5DAC-4E23-A1BA-8FFD5EF02B1A}"/>
    <dgm:cxn modelId="{73E848D1-CFB9-4F0B-A41B-32ABC4D990E9}" type="presOf" srcId="{10850FCE-1611-450B-8F55-9052E9125ADA}" destId="{936CD466-167E-4439-BE14-91543F2416DA}" srcOrd="0" destOrd="0" presId="urn:diagrams.loki3.com/BracketList"/>
    <dgm:cxn modelId="{36943AD5-14D1-4757-AA44-D344A5F0FAC3}" type="presOf" srcId="{90174566-AE66-4829-9F91-6D66D88EF6BA}" destId="{5CE3E68C-6A99-4DBC-B2DB-3E3FFBBCB397}" srcOrd="0" destOrd="1" presId="urn:diagrams.loki3.com/BracketList"/>
    <dgm:cxn modelId="{10422DE1-BE9B-4367-A256-2DC3CC437755}" type="presOf" srcId="{24D4515A-6302-4F7F-9EAA-D08E84AF7071}" destId="{37586F94-EE90-4D37-9BA1-B93D5EFDE2BF}" srcOrd="0" destOrd="0" presId="urn:diagrams.loki3.com/BracketList"/>
    <dgm:cxn modelId="{5A5CE8E4-E3FF-4C92-8FD1-24F0FE728780}" type="presOf" srcId="{D69B1AB6-CD16-441B-8DE5-69FD20B60CD5}" destId="{A91677AE-493D-42A5-8644-0B336252F337}" srcOrd="0" destOrd="0" presId="urn:diagrams.loki3.com/BracketList"/>
    <dgm:cxn modelId="{7FE43EEC-0489-43A3-9163-8661FCB9CE34}" srcId="{46ED1B41-D2C8-4495-BBD8-173884020A23}" destId="{90174566-AE66-4829-9F91-6D66D88EF6BA}" srcOrd="1" destOrd="0" parTransId="{8639B571-4A35-4719-B15B-2B03341DAEB4}" sibTransId="{B2989026-31E7-456C-8ADA-C6398274BBAD}"/>
    <dgm:cxn modelId="{07AAC8F4-0A46-41C7-B452-B96F8E08AAC1}" type="presOf" srcId="{4CA7B47B-C077-4C82-9B30-6E058A378190}" destId="{A609C91B-8520-4F57-A2C0-A6C1A158DDAA}" srcOrd="0" destOrd="0" presId="urn:diagrams.loki3.com/BracketList"/>
    <dgm:cxn modelId="{E644B7F5-649F-4976-AA47-519CB363E244}" srcId="{4CA7B47B-C077-4C82-9B30-6E058A378190}" destId="{46ED1B41-D2C8-4495-BBD8-173884020A23}" srcOrd="4" destOrd="0" parTransId="{8C5C6801-813B-4DA7-9C1E-F4F5FD5F4143}" sibTransId="{F948A72D-7146-4295-ABD4-AF9B23665B56}"/>
    <dgm:cxn modelId="{756BFEC4-17B8-47C2-BFF6-606DD6C7C849}" type="presParOf" srcId="{A609C91B-8520-4F57-A2C0-A6C1A158DDAA}" destId="{4D00AFF8-3366-4784-9D89-6F7AE0F9CEC2}" srcOrd="0" destOrd="0" presId="urn:diagrams.loki3.com/BracketList"/>
    <dgm:cxn modelId="{757F73BB-AD21-4643-A2FD-06FB59E4E8C6}" type="presParOf" srcId="{4D00AFF8-3366-4784-9D89-6F7AE0F9CEC2}" destId="{A91677AE-493D-42A5-8644-0B336252F337}" srcOrd="0" destOrd="0" presId="urn:diagrams.loki3.com/BracketList"/>
    <dgm:cxn modelId="{1F5C848C-F6D1-46F1-9FE6-ED5633760C7E}" type="presParOf" srcId="{4D00AFF8-3366-4784-9D89-6F7AE0F9CEC2}" destId="{9D13151D-0927-40F9-A939-835298077577}" srcOrd="1" destOrd="0" presId="urn:diagrams.loki3.com/BracketList"/>
    <dgm:cxn modelId="{1884BB93-FAB3-4FB7-9011-22798D7E20F1}" type="presParOf" srcId="{4D00AFF8-3366-4784-9D89-6F7AE0F9CEC2}" destId="{00290C26-C0BB-46F2-978C-F542FCEF397D}" srcOrd="2" destOrd="0" presId="urn:diagrams.loki3.com/BracketList"/>
    <dgm:cxn modelId="{3BE62CEA-5379-40AB-95E7-686598E62D2D}" type="presParOf" srcId="{4D00AFF8-3366-4784-9D89-6F7AE0F9CEC2}" destId="{64405D1C-87D2-4658-8E25-6F756A612A54}" srcOrd="3" destOrd="0" presId="urn:diagrams.loki3.com/BracketList"/>
    <dgm:cxn modelId="{9A9D8262-7CCB-4535-A2D4-BAA261A0FB02}" type="presParOf" srcId="{A609C91B-8520-4F57-A2C0-A6C1A158DDAA}" destId="{661F29A2-F8B3-430A-9D54-4FDDAF249B03}" srcOrd="1" destOrd="0" presId="urn:diagrams.loki3.com/BracketList"/>
    <dgm:cxn modelId="{EF62519B-FA10-4C65-8AEE-4B4BBB8DE526}" type="presParOf" srcId="{A609C91B-8520-4F57-A2C0-A6C1A158DDAA}" destId="{9B059600-7CC9-4B04-A5A7-78343FB5655C}" srcOrd="2" destOrd="0" presId="urn:diagrams.loki3.com/BracketList"/>
    <dgm:cxn modelId="{611BEED7-9D60-4E3C-928D-35669DEB2851}" type="presParOf" srcId="{9B059600-7CC9-4B04-A5A7-78343FB5655C}" destId="{031887FA-B6BB-4A48-B492-D3FC64F4098F}" srcOrd="0" destOrd="0" presId="urn:diagrams.loki3.com/BracketList"/>
    <dgm:cxn modelId="{13491821-146F-4A5D-A2F2-2534E9A623AC}" type="presParOf" srcId="{9B059600-7CC9-4B04-A5A7-78343FB5655C}" destId="{D10DCC37-F382-4418-95E6-FF20A66AE0B7}" srcOrd="1" destOrd="0" presId="urn:diagrams.loki3.com/BracketList"/>
    <dgm:cxn modelId="{7B2A9605-0403-478C-A7F2-64C77F80318D}" type="presParOf" srcId="{9B059600-7CC9-4B04-A5A7-78343FB5655C}" destId="{C9DE8AF1-F2BE-4E48-8B33-D9B88835BD5B}" srcOrd="2" destOrd="0" presId="urn:diagrams.loki3.com/BracketList"/>
    <dgm:cxn modelId="{01723D2A-2BBA-4C32-BA33-5CB975668C67}" type="presParOf" srcId="{9B059600-7CC9-4B04-A5A7-78343FB5655C}" destId="{37586F94-EE90-4D37-9BA1-B93D5EFDE2BF}" srcOrd="3" destOrd="0" presId="urn:diagrams.loki3.com/BracketList"/>
    <dgm:cxn modelId="{679E11E7-5FAD-4F4F-8527-3A8F1C4B073E}" type="presParOf" srcId="{A609C91B-8520-4F57-A2C0-A6C1A158DDAA}" destId="{7047BB55-CA7A-4306-B5CB-C2A4CD5A83A6}" srcOrd="3" destOrd="0" presId="urn:diagrams.loki3.com/BracketList"/>
    <dgm:cxn modelId="{7F2628BF-6EC4-400E-9EE5-D177CE3FB4A1}" type="presParOf" srcId="{A609C91B-8520-4F57-A2C0-A6C1A158DDAA}" destId="{C34F7D24-02F9-45F4-9709-91611BCF0AE6}" srcOrd="4" destOrd="0" presId="urn:diagrams.loki3.com/BracketList"/>
    <dgm:cxn modelId="{9D004581-ED32-4070-84B6-2C6D67642DE5}" type="presParOf" srcId="{C34F7D24-02F9-45F4-9709-91611BCF0AE6}" destId="{A1A239BC-8A4E-4510-8A66-2F145DD7D6AE}" srcOrd="0" destOrd="0" presId="urn:diagrams.loki3.com/BracketList"/>
    <dgm:cxn modelId="{BABD976C-33A6-44A9-884D-D756CAEBBAD6}" type="presParOf" srcId="{C34F7D24-02F9-45F4-9709-91611BCF0AE6}" destId="{8800126B-FA6D-4613-909B-AA3EB8D697D0}" srcOrd="1" destOrd="0" presId="urn:diagrams.loki3.com/BracketList"/>
    <dgm:cxn modelId="{FA5B3B41-4F68-4B53-BD21-EC5D2B0C0A55}" type="presParOf" srcId="{C34F7D24-02F9-45F4-9709-91611BCF0AE6}" destId="{2753F049-1582-4F56-932B-A36F30888327}" srcOrd="2" destOrd="0" presId="urn:diagrams.loki3.com/BracketList"/>
    <dgm:cxn modelId="{20B2EAED-97B9-4E2E-8643-887914517CA2}" type="presParOf" srcId="{C34F7D24-02F9-45F4-9709-91611BCF0AE6}" destId="{936CD466-167E-4439-BE14-91543F2416DA}" srcOrd="3" destOrd="0" presId="urn:diagrams.loki3.com/BracketList"/>
    <dgm:cxn modelId="{B552E1FB-9AD2-4589-AE4D-5EE6CD13791F}" type="presParOf" srcId="{A609C91B-8520-4F57-A2C0-A6C1A158DDAA}" destId="{AB1CA077-005C-43A1-A84F-0470C2A927F3}" srcOrd="5" destOrd="0" presId="urn:diagrams.loki3.com/BracketList"/>
    <dgm:cxn modelId="{20D3B5F2-C8F4-4A39-AAE2-CBF3695F28AD}" type="presParOf" srcId="{A609C91B-8520-4F57-A2C0-A6C1A158DDAA}" destId="{4A8E0BEF-306B-4D91-8676-30287DC97350}" srcOrd="6" destOrd="0" presId="urn:diagrams.loki3.com/BracketList"/>
    <dgm:cxn modelId="{FEFE6166-33F2-4365-B5ED-9B46A85BE36F}" type="presParOf" srcId="{4A8E0BEF-306B-4D91-8676-30287DC97350}" destId="{4368BEC4-A7E0-4DFC-8B2A-DAAC906E72F7}" srcOrd="0" destOrd="0" presId="urn:diagrams.loki3.com/BracketList"/>
    <dgm:cxn modelId="{E53D4BCD-E970-4E01-AD3C-65103555BC0C}" type="presParOf" srcId="{4A8E0BEF-306B-4D91-8676-30287DC97350}" destId="{EF498D06-32FF-4A6C-A25F-3F3660F14669}" srcOrd="1" destOrd="0" presId="urn:diagrams.loki3.com/BracketList"/>
    <dgm:cxn modelId="{78C03A03-A8DB-4E49-BD2B-CD96AF58BC85}" type="presParOf" srcId="{4A8E0BEF-306B-4D91-8676-30287DC97350}" destId="{19860EAC-7B43-46B3-AE28-AE1A0B02BAF0}" srcOrd="2" destOrd="0" presId="urn:diagrams.loki3.com/BracketList"/>
    <dgm:cxn modelId="{27C76F6F-FABB-4002-9547-D64B3310DF76}" type="presParOf" srcId="{4A8E0BEF-306B-4D91-8676-30287DC97350}" destId="{53F6461A-6852-4CFB-8D9F-656EED63BBB4}" srcOrd="3" destOrd="0" presId="urn:diagrams.loki3.com/BracketList"/>
    <dgm:cxn modelId="{0A850B49-BADD-4AB5-B9CA-1FBAAEBEE5DA}" type="presParOf" srcId="{A609C91B-8520-4F57-A2C0-A6C1A158DDAA}" destId="{D3ACEE03-D560-47DF-B302-3ED1FA988CE4}" srcOrd="7" destOrd="0" presId="urn:diagrams.loki3.com/BracketList"/>
    <dgm:cxn modelId="{148A1129-09C3-4D5D-AB93-3C1F0B3C36F4}" type="presParOf" srcId="{A609C91B-8520-4F57-A2C0-A6C1A158DDAA}" destId="{76F405CE-D474-46CA-98A7-4CB976BE083D}" srcOrd="8" destOrd="0" presId="urn:diagrams.loki3.com/BracketList"/>
    <dgm:cxn modelId="{0798C76A-D359-4D06-81D4-1A927BF83654}" type="presParOf" srcId="{76F405CE-D474-46CA-98A7-4CB976BE083D}" destId="{B04E960F-DC86-4E9B-BBCA-EABF626DBE36}" srcOrd="0" destOrd="0" presId="urn:diagrams.loki3.com/BracketList"/>
    <dgm:cxn modelId="{25C1CAFB-A953-4BD7-BFC9-D0E20A47E836}" type="presParOf" srcId="{76F405CE-D474-46CA-98A7-4CB976BE083D}" destId="{73FEC6A1-B622-438A-A213-34240B130F7C}" srcOrd="1" destOrd="0" presId="urn:diagrams.loki3.com/BracketList"/>
    <dgm:cxn modelId="{F8725CFC-C284-43E4-9751-22D3E8EABB19}" type="presParOf" srcId="{76F405CE-D474-46CA-98A7-4CB976BE083D}" destId="{29935EEF-1524-4B1A-BC0B-EFA739E7A075}" srcOrd="2" destOrd="0" presId="urn:diagrams.loki3.com/BracketList"/>
    <dgm:cxn modelId="{EFEFBFC8-A144-4ACD-B2EB-00E162800DF9}" type="presParOf" srcId="{76F405CE-D474-46CA-98A7-4CB976BE083D}" destId="{5CE3E68C-6A99-4DBC-B2DB-3E3FFBBCB39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677AE-493D-42A5-8644-0B336252F337}">
      <dsp:nvSpPr>
        <dsp:cNvPr id="0" name=""/>
        <dsp:cNvSpPr/>
      </dsp:nvSpPr>
      <dsp:spPr>
        <a:xfrm>
          <a:off x="0" y="776576"/>
          <a:ext cx="1818868"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US" sz="2800" b="1" kern="1200" dirty="0">
            <a:solidFill>
              <a:schemeClr val="bg1">
                <a:lumMod val="50000"/>
              </a:schemeClr>
            </a:solidFill>
            <a:latin typeface="+mj-lt"/>
            <a:cs typeface="Arial" panose="020B0604020202020204" pitchFamily="34" charset="0"/>
          </a:endParaRPr>
        </a:p>
      </dsp:txBody>
      <dsp:txXfrm>
        <a:off x="0" y="776576"/>
        <a:ext cx="1818868" cy="554400"/>
      </dsp:txXfrm>
    </dsp:sp>
    <dsp:sp modelId="{9D13151D-0927-40F9-A939-835298077577}">
      <dsp:nvSpPr>
        <dsp:cNvPr id="0" name=""/>
        <dsp:cNvSpPr/>
      </dsp:nvSpPr>
      <dsp:spPr>
        <a:xfrm>
          <a:off x="1818867" y="776576"/>
          <a:ext cx="363773" cy="554400"/>
        </a:xfrm>
        <a:prstGeom prst="leftBrace">
          <a:avLst>
            <a:gd name="adj1" fmla="val 35000"/>
            <a:gd name="adj2" fmla="val 50000"/>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05D1C-87D2-4658-8E25-6F756A612A54}">
      <dsp:nvSpPr>
        <dsp:cNvPr id="0" name=""/>
        <dsp:cNvSpPr/>
      </dsp:nvSpPr>
      <dsp:spPr>
        <a:xfrm>
          <a:off x="2328151" y="776576"/>
          <a:ext cx="4947320" cy="554400"/>
        </a:xfrm>
        <a:prstGeom prst="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latin typeface="Arial" panose="020B0604020202020204" pitchFamily="34" charset="0"/>
              <a:cs typeface="Arial" panose="020B0604020202020204" pitchFamily="34" charset="0"/>
            </a:rPr>
            <a:t>Public Input</a:t>
          </a:r>
        </a:p>
      </dsp:txBody>
      <dsp:txXfrm>
        <a:off x="2328151" y="776576"/>
        <a:ext cx="4947320" cy="554400"/>
      </dsp:txXfrm>
    </dsp:sp>
    <dsp:sp modelId="{031887FA-B6BB-4A48-B492-D3FC64F4098F}">
      <dsp:nvSpPr>
        <dsp:cNvPr id="0" name=""/>
        <dsp:cNvSpPr/>
      </dsp:nvSpPr>
      <dsp:spPr>
        <a:xfrm>
          <a:off x="0" y="1466426"/>
          <a:ext cx="1817091"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0" kern="1200" dirty="0">
              <a:solidFill>
                <a:schemeClr val="bg1">
                  <a:lumMod val="50000"/>
                </a:schemeClr>
              </a:solidFill>
              <a:latin typeface="+mj-lt"/>
            </a:rPr>
            <a:t>Agency</a:t>
          </a:r>
        </a:p>
      </dsp:txBody>
      <dsp:txXfrm>
        <a:off x="0" y="1466426"/>
        <a:ext cx="1817091" cy="554400"/>
      </dsp:txXfrm>
    </dsp:sp>
    <dsp:sp modelId="{D10DCC37-F382-4418-95E6-FF20A66AE0B7}">
      <dsp:nvSpPr>
        <dsp:cNvPr id="0" name=""/>
        <dsp:cNvSpPr/>
      </dsp:nvSpPr>
      <dsp:spPr>
        <a:xfrm>
          <a:off x="1817091" y="1431776"/>
          <a:ext cx="363418" cy="623700"/>
        </a:xfrm>
        <a:prstGeom prst="leftBrace">
          <a:avLst>
            <a:gd name="adj1" fmla="val 35000"/>
            <a:gd name="adj2" fmla="val 50000"/>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86F94-EE90-4D37-9BA1-B93D5EFDE2BF}">
      <dsp:nvSpPr>
        <dsp:cNvPr id="0" name=""/>
        <dsp:cNvSpPr/>
      </dsp:nvSpPr>
      <dsp:spPr>
        <a:xfrm>
          <a:off x="2325877" y="1431776"/>
          <a:ext cx="4942489" cy="623700"/>
        </a:xfrm>
        <a:prstGeom prst="rect">
          <a:avLst/>
        </a:prstGeom>
        <a:solidFill>
          <a:schemeClr val="accent4">
            <a:hueOff val="1679"/>
            <a:satOff val="105"/>
            <a:lumOff val="-529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latin typeface="Arial" panose="020B0604020202020204" pitchFamily="34" charset="0"/>
              <a:cs typeface="Arial" panose="020B0604020202020204" pitchFamily="34" charset="0"/>
            </a:rPr>
            <a:t>Agency Reviews and decides whether to send out for public review</a:t>
          </a:r>
        </a:p>
      </dsp:txBody>
      <dsp:txXfrm>
        <a:off x="2325877" y="1431776"/>
        <a:ext cx="4942489" cy="623700"/>
      </dsp:txXfrm>
    </dsp:sp>
    <dsp:sp modelId="{A1A239BC-8A4E-4510-8A66-2F145DD7D6AE}">
      <dsp:nvSpPr>
        <dsp:cNvPr id="0" name=""/>
        <dsp:cNvSpPr/>
      </dsp:nvSpPr>
      <dsp:spPr>
        <a:xfrm>
          <a:off x="0" y="2156276"/>
          <a:ext cx="1818868"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0" kern="1200" dirty="0">
              <a:solidFill>
                <a:schemeClr val="bg1">
                  <a:lumMod val="50000"/>
                </a:schemeClr>
              </a:solidFill>
              <a:latin typeface="+mj-lt"/>
            </a:rPr>
            <a:t>County</a:t>
          </a:r>
        </a:p>
      </dsp:txBody>
      <dsp:txXfrm>
        <a:off x="0" y="2156276"/>
        <a:ext cx="1818868" cy="554400"/>
      </dsp:txXfrm>
    </dsp:sp>
    <dsp:sp modelId="{8800126B-FA6D-4613-909B-AA3EB8D697D0}">
      <dsp:nvSpPr>
        <dsp:cNvPr id="0" name=""/>
        <dsp:cNvSpPr/>
      </dsp:nvSpPr>
      <dsp:spPr>
        <a:xfrm>
          <a:off x="1818867" y="2156276"/>
          <a:ext cx="363773" cy="554400"/>
        </a:xfrm>
        <a:prstGeom prst="leftBrace">
          <a:avLst>
            <a:gd name="adj1" fmla="val 35000"/>
            <a:gd name="adj2" fmla="val 50000"/>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CD466-167E-4439-BE14-91543F2416DA}">
      <dsp:nvSpPr>
        <dsp:cNvPr id="0" name=""/>
        <dsp:cNvSpPr/>
      </dsp:nvSpPr>
      <dsp:spPr>
        <a:xfrm>
          <a:off x="2328151" y="2156276"/>
          <a:ext cx="4947320" cy="554400"/>
        </a:xfrm>
        <a:prstGeom prst="rect">
          <a:avLst/>
        </a:prstGeom>
        <a:solidFill>
          <a:schemeClr val="accent4">
            <a:hueOff val="3358"/>
            <a:satOff val="210"/>
            <a:lumOff val="-1058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latin typeface="Arial" panose="020B0604020202020204" pitchFamily="34" charset="0"/>
              <a:cs typeface="Arial" panose="020B0604020202020204" pitchFamily="34" charset="0"/>
            </a:rPr>
            <a:t>Presentation</a:t>
          </a:r>
        </a:p>
      </dsp:txBody>
      <dsp:txXfrm>
        <a:off x="2328151" y="2156276"/>
        <a:ext cx="4947320" cy="554400"/>
      </dsp:txXfrm>
    </dsp:sp>
    <dsp:sp modelId="{4368BEC4-A7E0-4DFC-8B2A-DAAC906E72F7}">
      <dsp:nvSpPr>
        <dsp:cNvPr id="0" name=""/>
        <dsp:cNvSpPr/>
      </dsp:nvSpPr>
      <dsp:spPr>
        <a:xfrm>
          <a:off x="0" y="2863451"/>
          <a:ext cx="1818868"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0" kern="1200" dirty="0">
              <a:solidFill>
                <a:schemeClr val="bg1">
                  <a:lumMod val="50000"/>
                </a:schemeClr>
              </a:solidFill>
              <a:latin typeface="+mj-lt"/>
            </a:rPr>
            <a:t>PC</a:t>
          </a:r>
        </a:p>
      </dsp:txBody>
      <dsp:txXfrm>
        <a:off x="0" y="2863451"/>
        <a:ext cx="1818868" cy="554400"/>
      </dsp:txXfrm>
    </dsp:sp>
    <dsp:sp modelId="{EF498D06-32FF-4A6C-A25F-3F3660F14669}">
      <dsp:nvSpPr>
        <dsp:cNvPr id="0" name=""/>
        <dsp:cNvSpPr/>
      </dsp:nvSpPr>
      <dsp:spPr>
        <a:xfrm>
          <a:off x="1818867" y="2811476"/>
          <a:ext cx="363773" cy="658349"/>
        </a:xfrm>
        <a:prstGeom prst="leftBrace">
          <a:avLst>
            <a:gd name="adj1" fmla="val 35000"/>
            <a:gd name="adj2" fmla="val 50000"/>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6461A-6852-4CFB-8D9F-656EED63BBB4}">
      <dsp:nvSpPr>
        <dsp:cNvPr id="0" name=""/>
        <dsp:cNvSpPr/>
      </dsp:nvSpPr>
      <dsp:spPr>
        <a:xfrm>
          <a:off x="2328151" y="2811476"/>
          <a:ext cx="4947320" cy="658349"/>
        </a:xfrm>
        <a:prstGeom prst="rect">
          <a:avLst/>
        </a:prstGeom>
        <a:solidFill>
          <a:schemeClr val="accent4">
            <a:hueOff val="5037"/>
            <a:satOff val="316"/>
            <a:lumOff val="-15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i="1" kern="1200">
              <a:latin typeface="Arial" panose="020B0604020202020204" pitchFamily="34" charset="0"/>
              <a:cs typeface="Arial" panose="020B0604020202020204" pitchFamily="34" charset="0"/>
            </a:rPr>
            <a:t>Planning Commission Review </a:t>
          </a:r>
          <a:endParaRPr lang="en-US" sz="1800" i="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i="1" kern="1200" dirty="0">
              <a:latin typeface="Arial" panose="020B0604020202020204" pitchFamily="34" charset="0"/>
              <a:cs typeface="Arial" panose="020B0604020202020204" pitchFamily="34" charset="0"/>
            </a:rPr>
            <a:t>Conformance with Comprehensive Plan</a:t>
          </a:r>
        </a:p>
      </dsp:txBody>
      <dsp:txXfrm>
        <a:off x="2328151" y="2811476"/>
        <a:ext cx="4947320" cy="658349"/>
      </dsp:txXfrm>
    </dsp:sp>
    <dsp:sp modelId="{B04E960F-DC86-4E9B-BBCA-EABF626DBE36}">
      <dsp:nvSpPr>
        <dsp:cNvPr id="0" name=""/>
        <dsp:cNvSpPr/>
      </dsp:nvSpPr>
      <dsp:spPr>
        <a:xfrm>
          <a:off x="0" y="3622600"/>
          <a:ext cx="1818868"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0" kern="1200" dirty="0">
              <a:solidFill>
                <a:schemeClr val="bg1">
                  <a:lumMod val="50000"/>
                </a:schemeClr>
              </a:solidFill>
              <a:latin typeface="+mj-lt"/>
            </a:rPr>
            <a:t>CC</a:t>
          </a:r>
        </a:p>
      </dsp:txBody>
      <dsp:txXfrm>
        <a:off x="0" y="3622600"/>
        <a:ext cx="1818868" cy="554400"/>
      </dsp:txXfrm>
    </dsp:sp>
    <dsp:sp modelId="{73FEC6A1-B622-438A-A213-34240B130F7C}">
      <dsp:nvSpPr>
        <dsp:cNvPr id="0" name=""/>
        <dsp:cNvSpPr/>
      </dsp:nvSpPr>
      <dsp:spPr>
        <a:xfrm>
          <a:off x="1818867" y="3570626"/>
          <a:ext cx="363773" cy="658349"/>
        </a:xfrm>
        <a:prstGeom prst="leftBrace">
          <a:avLst>
            <a:gd name="adj1" fmla="val 35000"/>
            <a:gd name="adj2" fmla="val 50000"/>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3E68C-6A99-4DBC-B2DB-3E3FFBBCB397}">
      <dsp:nvSpPr>
        <dsp:cNvPr id="0" name=""/>
        <dsp:cNvSpPr/>
      </dsp:nvSpPr>
      <dsp:spPr>
        <a:xfrm>
          <a:off x="2328151" y="3570626"/>
          <a:ext cx="4947320" cy="658349"/>
        </a:xfrm>
        <a:prstGeom prst="rect">
          <a:avLst/>
        </a:prstGeom>
        <a:solidFill>
          <a:schemeClr val="accent4">
            <a:hueOff val="6715"/>
            <a:satOff val="421"/>
            <a:lumOff val="-2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latin typeface="Arial" panose="020B0604020202020204" pitchFamily="34" charset="0"/>
              <a:cs typeface="Arial" panose="020B0604020202020204" pitchFamily="34" charset="0"/>
            </a:rPr>
            <a:t>City Council Hearing and Vote</a:t>
          </a:r>
        </a:p>
        <a:p>
          <a:pPr marL="171450" lvl="1" indent="-171450" algn="l" defTabSz="800100">
            <a:lnSpc>
              <a:spcPct val="90000"/>
            </a:lnSpc>
            <a:spcBef>
              <a:spcPct val="0"/>
            </a:spcBef>
            <a:spcAft>
              <a:spcPct val="15000"/>
            </a:spcAft>
            <a:buChar char="•"/>
          </a:pPr>
          <a:r>
            <a:rPr lang="en-US" sz="1800" i="1" kern="1200" dirty="0">
              <a:latin typeface="Arial" panose="020B0604020202020204" pitchFamily="34" charset="0"/>
              <a:cs typeface="Arial" panose="020B0604020202020204" pitchFamily="34" charset="0"/>
            </a:rPr>
            <a:t>Notice to all Citizens </a:t>
          </a:r>
        </a:p>
      </dsp:txBody>
      <dsp:txXfrm>
        <a:off x="2328151" y="3570626"/>
        <a:ext cx="4947320" cy="65834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0A7D93-5E69-42B9-8E1F-94D98491D2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4B5F8F-C607-4E31-9133-2A65B65CE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07705B-DCAD-4196-991D-A7ADD3E6F9FC}" type="datetimeFigureOut">
              <a:rPr lang="en-US" smtClean="0"/>
              <a:t>5/24/2023</a:t>
            </a:fld>
            <a:endParaRPr lang="en-US"/>
          </a:p>
        </p:txBody>
      </p:sp>
      <p:sp>
        <p:nvSpPr>
          <p:cNvPr id="4" name="Footer Placeholder 3">
            <a:extLst>
              <a:ext uri="{FF2B5EF4-FFF2-40B4-BE49-F238E27FC236}">
                <a16:creationId xmlns:a16="http://schemas.microsoft.com/office/drawing/2014/main" id="{4BC4C65A-3953-4226-8053-CD65C1D820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EA1E08-E787-4D1F-BBFA-E343BC7106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9F7AC-4956-4122-A17A-CA64DD7FD1A9}" type="slidenum">
              <a:rPr lang="en-US" smtClean="0"/>
              <a:t>‹#›</a:t>
            </a:fld>
            <a:endParaRPr lang="en-US"/>
          </a:p>
        </p:txBody>
      </p:sp>
    </p:spTree>
    <p:extLst>
      <p:ext uri="{BB962C8B-B14F-4D97-AF65-F5344CB8AC3E}">
        <p14:creationId xmlns:p14="http://schemas.microsoft.com/office/powerpoint/2010/main" val="245120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E94B3-7F5E-4E84-8913-8505F4A37D05}" type="datetimeFigureOut">
              <a:rPr lang="en-US" smtClean="0"/>
              <a:t>5/24/2023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CE40A-B961-4CA6-8E1B-5F401C210E92}" type="slidenum">
              <a:rPr lang="en-US" smtClean="0"/>
              <a:t>‹#›</a:t>
            </a:fld>
            <a:endParaRPr lang="en-US"/>
          </a:p>
        </p:txBody>
      </p:sp>
    </p:spTree>
    <p:extLst>
      <p:ext uri="{BB962C8B-B14F-4D97-AF65-F5344CB8AC3E}">
        <p14:creationId xmlns:p14="http://schemas.microsoft.com/office/powerpoint/2010/main" val="22172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regon.public.law/statutes/ors_457.43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CE40A-B961-4CA6-8E1B-5F401C210E92}" type="slidenum">
              <a:rPr lang="en-US" smtClean="0"/>
              <a:t>1</a:t>
            </a:fld>
            <a:endParaRPr lang="en-US"/>
          </a:p>
        </p:txBody>
      </p:sp>
    </p:spTree>
    <p:extLst>
      <p:ext uri="{BB962C8B-B14F-4D97-AF65-F5344CB8AC3E}">
        <p14:creationId xmlns:p14="http://schemas.microsoft.com/office/powerpoint/2010/main" val="101277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The District measures 102 total acres in size, which is composed of 63 individual parcels encompassing 93.49 acres, and an additional 8.51 acres in public rights-of-way.  The Area is primarily commercial in nature, with 2 parcels zoned as Industrial uses and four parcels listed as mobile homes. </a:t>
            </a:r>
            <a:endParaRPr lang="en-US" dirty="0"/>
          </a:p>
        </p:txBody>
      </p:sp>
      <p:sp>
        <p:nvSpPr>
          <p:cNvPr id="4" name="Slide Number Placeholder 3"/>
          <p:cNvSpPr>
            <a:spLocks noGrp="1"/>
          </p:cNvSpPr>
          <p:nvPr>
            <p:ph type="sldNum" sz="quarter" idx="5"/>
          </p:nvPr>
        </p:nvSpPr>
        <p:spPr/>
        <p:txBody>
          <a:bodyPr/>
          <a:lstStyle/>
          <a:p>
            <a:fld id="{D4CCE40A-B961-4CA6-8E1B-5F401C210E92}" type="slidenum">
              <a:rPr lang="en-US" smtClean="0"/>
              <a:t>5</a:t>
            </a:fld>
            <a:endParaRPr lang="en-US"/>
          </a:p>
        </p:txBody>
      </p:sp>
    </p:spTree>
    <p:extLst>
      <p:ext uri="{BB962C8B-B14F-4D97-AF65-F5344CB8AC3E}">
        <p14:creationId xmlns:p14="http://schemas.microsoft.com/office/powerpoint/2010/main" val="286577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Area contains 514 acres, including public rights-of-way. The City of </a:t>
            </a:r>
            <a:r>
              <a:rPr lang="en-US" sz="1800" dirty="0">
                <a:effectLst/>
                <a:latin typeface="Arial" panose="020B0604020202020204" pitchFamily="34" charset="0"/>
                <a:ea typeface="Calibri" panose="020F0502020204030204" pitchFamily="34" charset="0"/>
                <a:cs typeface="Times New Roman" panose="02020603050405020304" pitchFamily="18" charset="0"/>
              </a:rPr>
              <a:t>Central Point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contains 2,904.1 acres. This puts 17.7% of the City’s acreage in an urban renewal area, which is below the 25% threshold.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total assessed value of the City of Central Point in FYE 2022 is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1,450,597,207.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percentage of total City assessed value in the urban renewal area is </a:t>
            </a:r>
            <a:r>
              <a:rPr lang="en-US" sz="1800" dirty="0">
                <a:effectLst/>
                <a:latin typeface="Arial" panose="020B0604020202020204" pitchFamily="34" charset="0"/>
                <a:ea typeface="Calibri" panose="020F0502020204030204" pitchFamily="34" charset="0"/>
                <a:cs typeface="Times New Roman" panose="02020603050405020304" pitchFamily="18" charset="0"/>
              </a:rPr>
              <a:t>10.03</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below the 25% threshold. ORS 457.160 (2)(b) states “For municipalities having a population of less than 50,000, according to the latest state census: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The assessed value for the urban renewal areas of the plan, when added to the total assessed value previously certified by the assessor for other urban renewal plans of the municipality for which a division of ad valorem taxes is provided, exceeds a figure equal to 25 percent of the total assessed value of that municipality, exclusive of any increased assessed value for other urban renewal areas and without regard to adjustments made pursuant to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ORS 457.435</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MS Mincho" panose="02020609040205080304" pitchFamily="49" charset="-128"/>
                <a:cs typeface="Times New Roman" panose="02020603050405020304" pitchFamily="18" charset="0"/>
              </a:rPr>
              <a:t>Jackson County Assessor FY 2021/2022 SAL 4a Report.</a:t>
            </a:r>
          </a:p>
          <a:p>
            <a:endParaRPr lang="en-US" dirty="0"/>
          </a:p>
        </p:txBody>
      </p:sp>
      <p:sp>
        <p:nvSpPr>
          <p:cNvPr id="4" name="Slide Number Placeholder 3"/>
          <p:cNvSpPr>
            <a:spLocks noGrp="1"/>
          </p:cNvSpPr>
          <p:nvPr>
            <p:ph type="sldNum" sz="quarter" idx="5"/>
          </p:nvPr>
        </p:nvSpPr>
        <p:spPr/>
        <p:txBody>
          <a:bodyPr/>
          <a:lstStyle/>
          <a:p>
            <a:fld id="{D4CCE40A-B961-4CA6-8E1B-5F401C210E92}" type="slidenum">
              <a:rPr lang="en-US" smtClean="0"/>
              <a:t>6</a:t>
            </a:fld>
            <a:endParaRPr lang="en-US"/>
          </a:p>
        </p:txBody>
      </p:sp>
    </p:spTree>
    <p:extLst>
      <p:ext uri="{BB962C8B-B14F-4D97-AF65-F5344CB8AC3E}">
        <p14:creationId xmlns:p14="http://schemas.microsoft.com/office/powerpoint/2010/main" val="411349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CE40A-B961-4CA6-8E1B-5F401C210E92}" type="slidenum">
              <a:rPr lang="en-US" smtClean="0"/>
              <a:t>7</a:t>
            </a:fld>
            <a:endParaRPr lang="en-US"/>
          </a:p>
        </p:txBody>
      </p:sp>
    </p:spTree>
    <p:extLst>
      <p:ext uri="{BB962C8B-B14F-4D97-AF65-F5344CB8AC3E}">
        <p14:creationId xmlns:p14="http://schemas.microsoft.com/office/powerpoint/2010/main" val="290761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 majority of the projects are projected to be funded in FYE 2024 and 2025 through a $5 million loan, with a portion of the debt service for the loan funded by other funding sources through FYE 2032, when substantial development is projected to have occurred, resulting in sufficient tax increment financing (TIF) revenues to cover the debt service. </a:t>
            </a:r>
          </a:p>
          <a:p>
            <a:endParaRPr lang="en-US" dirty="0"/>
          </a:p>
        </p:txBody>
      </p:sp>
      <p:sp>
        <p:nvSpPr>
          <p:cNvPr id="4" name="Slide Number Placeholder 3"/>
          <p:cNvSpPr>
            <a:spLocks noGrp="1"/>
          </p:cNvSpPr>
          <p:nvPr>
            <p:ph type="sldNum" sz="quarter" idx="5"/>
          </p:nvPr>
        </p:nvSpPr>
        <p:spPr/>
        <p:txBody>
          <a:bodyPr/>
          <a:lstStyle/>
          <a:p>
            <a:fld id="{D4CCE40A-B961-4CA6-8E1B-5F401C210E92}" type="slidenum">
              <a:rPr lang="en-US" smtClean="0"/>
              <a:t>8</a:t>
            </a:fld>
            <a:endParaRPr lang="en-US"/>
          </a:p>
        </p:txBody>
      </p:sp>
    </p:spTree>
    <p:extLst>
      <p:ext uri="{BB962C8B-B14F-4D97-AF65-F5344CB8AC3E}">
        <p14:creationId xmlns:p14="http://schemas.microsoft.com/office/powerpoint/2010/main" val="341767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TIF in FYE 2025  Expenditures expected in FYE 2024 and 2025 with debt payments until FYE 2040 </a:t>
            </a:r>
          </a:p>
        </p:txBody>
      </p:sp>
      <p:sp>
        <p:nvSpPr>
          <p:cNvPr id="4" name="Slide Number Placeholder 3"/>
          <p:cNvSpPr>
            <a:spLocks noGrp="1"/>
          </p:cNvSpPr>
          <p:nvPr>
            <p:ph type="sldNum" sz="quarter" idx="5"/>
          </p:nvPr>
        </p:nvSpPr>
        <p:spPr/>
        <p:txBody>
          <a:bodyPr/>
          <a:lstStyle/>
          <a:p>
            <a:fld id="{D4CCE40A-B961-4CA6-8E1B-5F401C210E92}" type="slidenum">
              <a:rPr lang="en-US" smtClean="0"/>
              <a:t>9</a:t>
            </a:fld>
            <a:endParaRPr lang="en-US"/>
          </a:p>
        </p:txBody>
      </p:sp>
    </p:spTree>
    <p:extLst>
      <p:ext uri="{BB962C8B-B14F-4D97-AF65-F5344CB8AC3E}">
        <p14:creationId xmlns:p14="http://schemas.microsoft.com/office/powerpoint/2010/main" val="179369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sharing commences in FYE 2034</a:t>
            </a:r>
          </a:p>
        </p:txBody>
      </p:sp>
      <p:sp>
        <p:nvSpPr>
          <p:cNvPr id="4" name="Slide Number Placeholder 3"/>
          <p:cNvSpPr>
            <a:spLocks noGrp="1"/>
          </p:cNvSpPr>
          <p:nvPr>
            <p:ph type="sldNum" sz="quarter" idx="5"/>
          </p:nvPr>
        </p:nvSpPr>
        <p:spPr/>
        <p:txBody>
          <a:bodyPr/>
          <a:lstStyle/>
          <a:p>
            <a:fld id="{D4CCE40A-B961-4CA6-8E1B-5F401C210E92}" type="slidenum">
              <a:rPr lang="en-US" smtClean="0"/>
              <a:t>10</a:t>
            </a:fld>
            <a:endParaRPr lang="en-US"/>
          </a:p>
        </p:txBody>
      </p:sp>
    </p:spTree>
    <p:extLst>
      <p:ext uri="{BB962C8B-B14F-4D97-AF65-F5344CB8AC3E}">
        <p14:creationId xmlns:p14="http://schemas.microsoft.com/office/powerpoint/2010/main" val="1649769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ain Title Slide">
    <p:spTree>
      <p:nvGrpSpPr>
        <p:cNvPr id="1" name=""/>
        <p:cNvGrpSpPr/>
        <p:nvPr/>
      </p:nvGrpSpPr>
      <p:grpSpPr>
        <a:xfrm>
          <a:off x="0" y="0"/>
          <a:ext cx="0" cy="0"/>
          <a:chOff x="0" y="0"/>
          <a:chExt cx="0" cy="0"/>
        </a:xfrm>
      </p:grpSpPr>
      <p:pic>
        <p:nvPicPr>
          <p:cNvPr id="6" name="Picture 5" descr="Underwater view of the ocean&#10;&#10;Description generated with high confidence">
            <a:extLst>
              <a:ext uri="{FF2B5EF4-FFF2-40B4-BE49-F238E27FC236}">
                <a16:creationId xmlns:a16="http://schemas.microsoft.com/office/drawing/2014/main" id="{D9648EEF-EADF-463C-988D-354EF838D3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66445"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45" y="4994529"/>
            <a:ext cx="3620215" cy="823320"/>
          </a:xfrm>
        </p:spPr>
        <p:txBody>
          <a:bodyPr anchor="t">
            <a:normAutofit/>
          </a:bodyPr>
          <a:lstStyle>
            <a:lvl1pPr marL="0" indent="0" algn="l">
              <a:lnSpc>
                <a:spcPts val="1200"/>
              </a:lnSpc>
              <a:buNone/>
              <a:defRPr sz="16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507" y="5407539"/>
            <a:ext cx="571500" cy="66675"/>
          </a:xfrm>
          <a:prstGeom prst="rect">
            <a:avLst/>
          </a:prstGeom>
        </p:spPr>
      </p:pic>
    </p:spTree>
    <p:extLst>
      <p:ext uri="{BB962C8B-B14F-4D97-AF65-F5344CB8AC3E}">
        <p14:creationId xmlns:p14="http://schemas.microsoft.com/office/powerpoint/2010/main" val="49359892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 Bullet List">
    <p:spTree>
      <p:nvGrpSpPr>
        <p:cNvPr id="1" name=""/>
        <p:cNvGrpSpPr/>
        <p:nvPr/>
      </p:nvGrpSpPr>
      <p:grpSpPr>
        <a:xfrm>
          <a:off x="0" y="0"/>
          <a:ext cx="0" cy="0"/>
          <a:chOff x="0" y="0"/>
          <a:chExt cx="0" cy="0"/>
        </a:xfrm>
      </p:grpSpPr>
      <p:pic>
        <p:nvPicPr>
          <p:cNvPr id="8" name="Picture 7" descr="A close up of a building&#10;&#10;Description generated with very high confidence">
            <a:extLst>
              <a:ext uri="{FF2B5EF4-FFF2-40B4-BE49-F238E27FC236}">
                <a16:creationId xmlns:a16="http://schemas.microsoft.com/office/drawing/2014/main" id="{417FA2DD-1F21-477C-B728-2BD5074C3D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976171" y="6365500"/>
            <a:ext cx="3859795" cy="228660"/>
          </a:xfrm>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4851047" y="2221350"/>
            <a:ext cx="3679197" cy="3880337"/>
          </a:xfrm>
        </p:spPr>
        <p:txBody>
          <a:bodyPr/>
          <a:lstStyle>
            <a:lvl1pPr>
              <a:lnSpc>
                <a:spcPct val="150000"/>
              </a:lnSpc>
              <a:buSzPct val="100000"/>
              <a:defRPr sz="1600"/>
            </a:lvl1pPr>
            <a:lvl2pPr>
              <a:lnSpc>
                <a:spcPct val="150000"/>
              </a:lnSpc>
              <a:buSzPct val="100000"/>
              <a:defRPr/>
            </a:lvl2pPr>
            <a:lvl3pPr>
              <a:lnSpc>
                <a:spcPct val="150000"/>
              </a:lnSpc>
              <a:buSzPct val="100000"/>
              <a:defRPr/>
            </a:lvl3pPr>
            <a:lvl4pPr>
              <a:lnSpc>
                <a:spcPct val="150000"/>
              </a:lnSpc>
              <a:buSzPct val="100000"/>
              <a:defRPr/>
            </a:lvl4pPr>
            <a:lvl5pPr>
              <a:lnSpc>
                <a:spcPct val="15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422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 Bullet Lis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52C9CE-6472-425D-B635-3634C43752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4851047" y="2221350"/>
            <a:ext cx="3679197" cy="3880337"/>
          </a:xfrm>
        </p:spPr>
        <p:txBody>
          <a:bodyPr/>
          <a:lstStyle>
            <a:lvl1pPr>
              <a:lnSpc>
                <a:spcPct val="100000"/>
              </a:lnSpc>
              <a:buSzPct val="100000"/>
              <a:defRPr sz="1600"/>
            </a:lvl1pPr>
            <a:lvl2pPr>
              <a:lnSpc>
                <a:spcPct val="100000"/>
              </a:lnSpc>
              <a:buSzPct val="100000"/>
              <a:defRPr/>
            </a:lvl2pPr>
            <a:lvl3pPr>
              <a:lnSpc>
                <a:spcPct val="100000"/>
              </a:lnSpc>
              <a:buSzPct val="100000"/>
              <a:defRPr/>
            </a:lvl3pPr>
            <a:lvl4pPr>
              <a:lnSpc>
                <a:spcPct val="100000"/>
              </a:lnSpc>
              <a:buSzPct val="100000"/>
              <a:defRPr/>
            </a:lvl4pPr>
            <a:lvl5pPr>
              <a:lnSpc>
                <a:spcPct val="10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1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Bullet List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C2940-1FED-4B24-BDC0-D907E85B57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5192359" y="1304301"/>
            <a:ext cx="2842582" cy="183409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554778" y="2221350"/>
            <a:ext cx="3679197" cy="3880337"/>
          </a:xfrm>
        </p:spPr>
        <p:txBody>
          <a:bodyPr/>
          <a:lstStyle>
            <a:lvl1pPr>
              <a:lnSpc>
                <a:spcPct val="100000"/>
              </a:lnSpc>
              <a:buSzPct val="100000"/>
              <a:buFont typeface="Arial" panose="020B0604020202020204" pitchFamily="34" charset="0"/>
              <a:buChar char="•"/>
              <a:defRPr sz="1600"/>
            </a:lvl1pPr>
            <a:lvl2pPr>
              <a:lnSpc>
                <a:spcPct val="150000"/>
              </a:lnSpc>
              <a:buSzPct val="100000"/>
              <a:buFont typeface="Arial" panose="020B0604020202020204" pitchFamily="34" charset="0"/>
              <a:buChar char="•"/>
              <a:defRPr/>
            </a:lvl2pPr>
            <a:lvl3pPr>
              <a:lnSpc>
                <a:spcPct val="150000"/>
              </a:lnSpc>
              <a:buSzPct val="100000"/>
              <a:buFont typeface="Arial" panose="020B0604020202020204" pitchFamily="34" charset="0"/>
              <a:buChar char="•"/>
              <a:defRPr/>
            </a:lvl3pPr>
            <a:lvl4pPr>
              <a:lnSpc>
                <a:spcPct val="150000"/>
              </a:lnSpc>
              <a:buSzPct val="100000"/>
              <a:buFont typeface="Arial" panose="020B0604020202020204" pitchFamily="34" charset="0"/>
              <a:buChar char="•"/>
              <a:defRPr/>
            </a:lvl4pPr>
            <a:lvl5pPr>
              <a:lnSpc>
                <a:spcPct val="150000"/>
              </a:lnSpc>
              <a:buSzPct val="100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25260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 Bullet List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97E3E5-1720-45DB-94E8-6F465EAD1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9144000" cy="6854573"/>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5192359" y="1304301"/>
            <a:ext cx="2842582" cy="183409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554778" y="2221350"/>
            <a:ext cx="3679197" cy="3880337"/>
          </a:xfrm>
        </p:spPr>
        <p:txBody>
          <a:bodyPr/>
          <a:lstStyle>
            <a:lvl1pPr>
              <a:lnSpc>
                <a:spcPct val="100000"/>
              </a:lnSpc>
              <a:buSzPct val="100000"/>
              <a:buFont typeface="Arial" panose="020B0604020202020204" pitchFamily="34" charset="0"/>
              <a:buChar char="•"/>
              <a:defRPr sz="1600"/>
            </a:lvl1pPr>
            <a:lvl2pPr>
              <a:lnSpc>
                <a:spcPct val="150000"/>
              </a:lnSpc>
              <a:buSzPct val="100000"/>
              <a:buFont typeface="Arial" panose="020B0604020202020204" pitchFamily="34" charset="0"/>
              <a:buChar char="•"/>
              <a:defRPr/>
            </a:lvl2pPr>
            <a:lvl3pPr>
              <a:lnSpc>
                <a:spcPct val="150000"/>
              </a:lnSpc>
              <a:buSzPct val="100000"/>
              <a:buFont typeface="Arial" panose="020B0604020202020204" pitchFamily="34" charset="0"/>
              <a:buChar char="•"/>
              <a:defRPr/>
            </a:lvl3pPr>
            <a:lvl4pPr>
              <a:lnSpc>
                <a:spcPct val="150000"/>
              </a:lnSpc>
              <a:buSzPct val="100000"/>
              <a:buFont typeface="Arial" panose="020B0604020202020204" pitchFamily="34" charset="0"/>
              <a:buChar char="•"/>
              <a:defRPr/>
            </a:lvl4pPr>
            <a:lvl5pPr>
              <a:lnSpc>
                <a:spcPct val="150000"/>
              </a:lnSpc>
              <a:buSzPct val="100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3331841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 Bullet List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06C2A-DF6D-46DC-8BCD-703E5EB621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4573"/>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5192359" y="1304301"/>
            <a:ext cx="2842582" cy="183409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554778" y="2221350"/>
            <a:ext cx="3679197" cy="3880337"/>
          </a:xfrm>
        </p:spPr>
        <p:txBody>
          <a:bodyPr/>
          <a:lstStyle>
            <a:lvl1pPr>
              <a:lnSpc>
                <a:spcPct val="100000"/>
              </a:lnSpc>
              <a:buSzPct val="100000"/>
              <a:buFont typeface="Arial" panose="020B0604020202020204" pitchFamily="34" charset="0"/>
              <a:buChar char="•"/>
              <a:defRPr sz="1600"/>
            </a:lvl1pPr>
            <a:lvl2pPr>
              <a:lnSpc>
                <a:spcPct val="150000"/>
              </a:lnSpc>
              <a:buSzPct val="100000"/>
              <a:buFont typeface="Arial" panose="020B0604020202020204" pitchFamily="34" charset="0"/>
              <a:buChar char="•"/>
              <a:defRPr/>
            </a:lvl2pPr>
            <a:lvl3pPr>
              <a:lnSpc>
                <a:spcPct val="150000"/>
              </a:lnSpc>
              <a:buSzPct val="100000"/>
              <a:buFont typeface="Arial" panose="020B0604020202020204" pitchFamily="34" charset="0"/>
              <a:buChar char="•"/>
              <a:defRPr/>
            </a:lvl3pPr>
            <a:lvl4pPr>
              <a:lnSpc>
                <a:spcPct val="150000"/>
              </a:lnSpc>
              <a:buSzPct val="100000"/>
              <a:buFont typeface="Arial" panose="020B0604020202020204" pitchFamily="34" charset="0"/>
              <a:buChar char="•"/>
              <a:defRPr/>
            </a:lvl4pPr>
            <a:lvl5pPr>
              <a:lnSpc>
                <a:spcPct val="150000"/>
              </a:lnSpc>
              <a:buSzPct val="100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417875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1 Picture w/ Title ">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010AECFD-95E1-44AC-ABA7-4EE003832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3035808"/>
          </a:xfrm>
          <a:prstGeom prst="rect">
            <a:avLst/>
          </a:prstGeom>
        </p:spPr>
      </p:pic>
      <p:sp>
        <p:nvSpPr>
          <p:cNvPr id="17" name="Picture Placeholder 16">
            <a:extLst>
              <a:ext uri="{FF2B5EF4-FFF2-40B4-BE49-F238E27FC236}">
                <a16:creationId xmlns:a16="http://schemas.microsoft.com/office/drawing/2014/main" id="{60B78AF0-3C11-4E65-ADC3-77F0CEC8604C}"/>
              </a:ext>
            </a:extLst>
          </p:cNvPr>
          <p:cNvSpPr>
            <a:spLocks noGrp="1"/>
          </p:cNvSpPr>
          <p:nvPr>
            <p:ph type="pic" sz="quarter" idx="12"/>
          </p:nvPr>
        </p:nvSpPr>
        <p:spPr>
          <a:xfrm>
            <a:off x="1182688" y="1803400"/>
            <a:ext cx="6356954" cy="4562100"/>
          </a:xfrm>
          <a:ln w="47625">
            <a:solidFill>
              <a:schemeClr val="bg1"/>
            </a:solidFill>
          </a:ln>
          <a:effectLst>
            <a:outerShdw blurRad="50800" dist="38100" dir="2700000" algn="tl" rotWithShape="0">
              <a:prstClr val="black">
                <a:alpha val="40000"/>
              </a:prstClr>
            </a:outerShdw>
          </a:effectLst>
        </p:spPr>
        <p:txBody>
          <a:bodyPr/>
          <a:lstStyle>
            <a:lvl1pPr marL="0" indent="0">
              <a:buNone/>
              <a:defRPr/>
            </a:lvl1pPr>
          </a:lstStyle>
          <a:p>
            <a:endParaRPr lang="en-US" dirty="0"/>
          </a:p>
        </p:txBody>
      </p:sp>
      <p:sp>
        <p:nvSpPr>
          <p:cNvPr id="2" name="Title 1"/>
          <p:cNvSpPr>
            <a:spLocks noGrp="1"/>
          </p:cNvSpPr>
          <p:nvPr>
            <p:ph type="title" hasCustomPrompt="1"/>
          </p:nvPr>
        </p:nvSpPr>
        <p:spPr>
          <a:xfrm>
            <a:off x="1041485" y="647693"/>
            <a:ext cx="4115731" cy="1315219"/>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41485" y="6365500"/>
            <a:ext cx="3859795" cy="228660"/>
          </a:xfrm>
        </p:spPr>
        <p:txBody>
          <a:bodyPr/>
          <a:lstStyle>
            <a:lvl1pPr>
              <a:defRPr>
                <a:solidFill>
                  <a:schemeClr val="bg1"/>
                </a:solidFill>
              </a:defRPr>
            </a:lvl1pPr>
          </a:lstStyle>
          <a:p>
            <a:r>
              <a:rPr lang="en-US" dirty="0"/>
              <a:t>Elaine Howard Consulting LLC</a:t>
            </a:r>
          </a:p>
        </p:txBody>
      </p:sp>
    </p:spTree>
    <p:extLst>
      <p:ext uri="{BB962C8B-B14F-4D97-AF65-F5344CB8AC3E}">
        <p14:creationId xmlns:p14="http://schemas.microsoft.com/office/powerpoint/2010/main" val="1084454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1 Picture w/ Title ">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010AECFD-95E1-44AC-ABA7-4EE003832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5157216" cy="6858001"/>
          </a:xfrm>
          <a:prstGeom prst="rect">
            <a:avLst/>
          </a:prstGeom>
        </p:spPr>
      </p:pic>
      <p:sp>
        <p:nvSpPr>
          <p:cNvPr id="17" name="Picture Placeholder 16">
            <a:extLst>
              <a:ext uri="{FF2B5EF4-FFF2-40B4-BE49-F238E27FC236}">
                <a16:creationId xmlns:a16="http://schemas.microsoft.com/office/drawing/2014/main" id="{60B78AF0-3C11-4E65-ADC3-77F0CEC8604C}"/>
              </a:ext>
            </a:extLst>
          </p:cNvPr>
          <p:cNvSpPr>
            <a:spLocks noGrp="1"/>
          </p:cNvSpPr>
          <p:nvPr>
            <p:ph type="pic" sz="quarter" idx="12"/>
          </p:nvPr>
        </p:nvSpPr>
        <p:spPr>
          <a:xfrm>
            <a:off x="2753285" y="416575"/>
            <a:ext cx="5980295" cy="6020270"/>
          </a:xfrm>
          <a:ln w="47625">
            <a:solidFill>
              <a:schemeClr val="bg1"/>
            </a:solidFill>
          </a:ln>
          <a:effectLst>
            <a:outerShdw blurRad="50800" dist="38100" dir="2700000" algn="tl" rotWithShape="0">
              <a:prstClr val="black">
                <a:alpha val="40000"/>
              </a:prstClr>
            </a:outerShdw>
          </a:effectLst>
        </p:spPr>
        <p:txBody>
          <a:bodyPr/>
          <a:lstStyle>
            <a:lvl1pPr marL="0" indent="0">
              <a:buNone/>
              <a:defRPr/>
            </a:lvl1pPr>
          </a:lstStyle>
          <a:p>
            <a:endParaRPr lang="en-US" dirty="0"/>
          </a:p>
        </p:txBody>
      </p:sp>
      <p:sp>
        <p:nvSpPr>
          <p:cNvPr id="2" name="Title 1"/>
          <p:cNvSpPr>
            <a:spLocks noGrp="1"/>
          </p:cNvSpPr>
          <p:nvPr>
            <p:ph type="title" hasCustomPrompt="1"/>
          </p:nvPr>
        </p:nvSpPr>
        <p:spPr>
          <a:xfrm>
            <a:off x="1041485" y="1865376"/>
            <a:ext cx="3530515" cy="1563624"/>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Tree>
    <p:extLst>
      <p:ext uri="{BB962C8B-B14F-4D97-AF65-F5344CB8AC3E}">
        <p14:creationId xmlns:p14="http://schemas.microsoft.com/office/powerpoint/2010/main" val="1975415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 Text">
    <p:spTree>
      <p:nvGrpSpPr>
        <p:cNvPr id="1" name=""/>
        <p:cNvGrpSpPr/>
        <p:nvPr/>
      </p:nvGrpSpPr>
      <p:grpSpPr>
        <a:xfrm>
          <a:off x="0" y="0"/>
          <a:ext cx="0" cy="0"/>
          <a:chOff x="0" y="0"/>
          <a:chExt cx="0" cy="0"/>
        </a:xfrm>
      </p:grpSpPr>
      <p:pic>
        <p:nvPicPr>
          <p:cNvPr id="5" name="Picture 4" descr="A picture containing outdoor, sky&#10;&#10;Description generated with high confidence">
            <a:extLst>
              <a:ext uri="{FF2B5EF4-FFF2-40B4-BE49-F238E27FC236}">
                <a16:creationId xmlns:a16="http://schemas.microsoft.com/office/drawing/2014/main" id="{32C5907B-C024-44CF-B550-D54BB813C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
            <a:ext cx="9144000" cy="6857143"/>
          </a:xfrm>
          <a:prstGeom prst="rect">
            <a:avLst/>
          </a:prstGeom>
        </p:spPr>
      </p:pic>
      <p:sp>
        <p:nvSpPr>
          <p:cNvPr id="2" name="Title 1"/>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50" y="4414308"/>
            <a:ext cx="3620215" cy="823320"/>
          </a:xfrm>
        </p:spPr>
        <p:txBody>
          <a:bodyPr anchor="t">
            <a:normAutofit/>
          </a:bodyPr>
          <a:lstStyle>
            <a:lvl1pPr marL="0" indent="0" algn="l">
              <a:lnSpc>
                <a:spcPct val="150000"/>
              </a:lnSpc>
              <a:buNone/>
              <a:defRPr sz="14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1507" y="5431933"/>
            <a:ext cx="571500" cy="66675"/>
          </a:xfrm>
          <a:prstGeom prst="rect">
            <a:avLst/>
          </a:prstGeom>
        </p:spPr>
      </p:pic>
      <p:sp>
        <p:nvSpPr>
          <p:cNvPr id="6" name="Content Placeholder 2">
            <a:extLst>
              <a:ext uri="{FF2B5EF4-FFF2-40B4-BE49-F238E27FC236}">
                <a16:creationId xmlns:a16="http://schemas.microsoft.com/office/drawing/2014/main" id="{2D8243EA-126C-46FC-A886-B49C83526F1E}"/>
              </a:ext>
            </a:extLst>
          </p:cNvPr>
          <p:cNvSpPr>
            <a:spLocks noGrp="1"/>
          </p:cNvSpPr>
          <p:nvPr>
            <p:ph idx="10"/>
          </p:nvPr>
        </p:nvSpPr>
        <p:spPr>
          <a:xfrm>
            <a:off x="6096000" y="3840517"/>
            <a:ext cx="2685143" cy="2366906"/>
          </a:xfrm>
        </p:spPr>
        <p:txBody>
          <a:bodyPr/>
          <a:lstStyle>
            <a:lvl1pPr>
              <a:lnSpc>
                <a:spcPct val="150000"/>
              </a:lnSpc>
              <a:buSzPct val="100000"/>
              <a:defRPr sz="1600"/>
            </a:lvl1pPr>
            <a:lvl2pPr>
              <a:lnSpc>
                <a:spcPct val="150000"/>
              </a:lnSpc>
              <a:buSzPct val="100000"/>
              <a:defRPr/>
            </a:lvl2pPr>
            <a:lvl3pPr>
              <a:lnSpc>
                <a:spcPct val="150000"/>
              </a:lnSpc>
              <a:buSzPct val="100000"/>
              <a:defRPr/>
            </a:lvl3pPr>
            <a:lvl4pPr>
              <a:lnSpc>
                <a:spcPct val="150000"/>
              </a:lnSpc>
              <a:buSzPct val="100000"/>
              <a:defRPr/>
            </a:lvl4pPr>
            <a:lvl5pPr>
              <a:lnSpc>
                <a:spcPct val="15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076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Picture w/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p>
            <a:r>
              <a:rPr lang="en-US" dirty="0"/>
              <a:t>Elaine Howard Consulting LLC</a:t>
            </a:r>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2" name="Title 1">
            <a:extLst>
              <a:ext uri="{FF2B5EF4-FFF2-40B4-BE49-F238E27FC236}">
                <a16:creationId xmlns:a16="http://schemas.microsoft.com/office/drawing/2014/main" id="{D2469327-8F84-441D-B699-2D1F0C71BFC5}"/>
              </a:ext>
            </a:extLst>
          </p:cNvPr>
          <p:cNvSpPr>
            <a:spLocks noGrp="1"/>
          </p:cNvSpPr>
          <p:nvPr>
            <p:ph type="title" hasCustomPrompt="1"/>
          </p:nvPr>
        </p:nvSpPr>
        <p:spPr>
          <a:xfrm>
            <a:off x="1118991" y="927117"/>
            <a:ext cx="2473295" cy="386695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78B6D98E-CFF4-4040-BD72-667AA16CDA65}"/>
              </a:ext>
            </a:extLst>
          </p:cNvPr>
          <p:cNvSpPr>
            <a:spLocks noGrp="1"/>
          </p:cNvSpPr>
          <p:nvPr>
            <p:ph type="pic" sz="quarter" idx="16"/>
          </p:nvPr>
        </p:nvSpPr>
        <p:spPr>
          <a:xfrm>
            <a:off x="3592286" y="927117"/>
            <a:ext cx="4937955" cy="4794069"/>
          </a:xfrm>
        </p:spPr>
        <p:txBody>
          <a:bodyPr/>
          <a:lstStyle>
            <a:lvl1pPr marL="0" indent="0">
              <a:buNone/>
              <a:defRPr/>
            </a:lvl1pPr>
          </a:lstStyle>
          <a:p>
            <a:endParaRPr lang="en-US" dirty="0"/>
          </a:p>
        </p:txBody>
      </p:sp>
    </p:spTree>
    <p:extLst>
      <p:ext uri="{BB962C8B-B14F-4D97-AF65-F5344CB8AC3E}">
        <p14:creationId xmlns:p14="http://schemas.microsoft.com/office/powerpoint/2010/main" val="2049801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Picture w/ Tit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A9366B-1B63-40B3-9620-0F5271A63FD6}"/>
              </a:ext>
            </a:extLst>
          </p:cNvPr>
          <p:cNvSpPr>
            <a:spLocks noGrp="1"/>
          </p:cNvSpPr>
          <p:nvPr>
            <p:ph type="pic" sz="quarter" idx="13"/>
          </p:nvPr>
        </p:nvSpPr>
        <p:spPr>
          <a:xfrm>
            <a:off x="3547872" y="2468579"/>
            <a:ext cx="4982374" cy="3704249"/>
          </a:xfrm>
          <a:prstGeom prst="round2DiagRect">
            <a:avLst/>
          </a:prstGeom>
          <a:ln w="76200">
            <a:solidFill>
              <a:schemeClr val="bg1"/>
            </a:solidFill>
            <a:miter lim="800000"/>
          </a:ln>
          <a:effectLst>
            <a:outerShdw blurRad="127000" sx="102000" sy="102000" algn="ctr" rotWithShape="0">
              <a:schemeClr val="tx2">
                <a:lumMod val="50000"/>
                <a:alpha val="30000"/>
              </a:schemeClr>
            </a:outerShdw>
          </a:effectLst>
        </p:spPr>
        <p:txBody>
          <a:bodyPr/>
          <a:lstStyle>
            <a:lvl1pPr marL="0" indent="0">
              <a:buNone/>
              <a:defRPr/>
            </a:lvl1pPr>
          </a:lstStyle>
          <a:p>
            <a:endParaRPr lang="en-US" dirty="0"/>
          </a:p>
        </p:txBody>
      </p:sp>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1118991" y="6365500"/>
            <a:ext cx="3859795" cy="228660"/>
          </a:xfrm>
        </p:spPr>
        <p:txBody>
          <a:bodyPr/>
          <a:lstStyle/>
          <a:p>
            <a:r>
              <a:rPr lang="en-US" dirty="0"/>
              <a:t>Elaine Howard Consulting LLC</a:t>
            </a:r>
          </a:p>
        </p:txBody>
      </p:sp>
      <p:sp>
        <p:nvSpPr>
          <p:cNvPr id="9" name="Picture Placeholder 8">
            <a:extLst>
              <a:ext uri="{FF2B5EF4-FFF2-40B4-BE49-F238E27FC236}">
                <a16:creationId xmlns:a16="http://schemas.microsoft.com/office/drawing/2014/main" id="{031CBA3D-FE48-4F55-84A2-579A21166C9B}"/>
              </a:ext>
            </a:extLst>
          </p:cNvPr>
          <p:cNvSpPr>
            <a:spLocks noGrp="1"/>
          </p:cNvSpPr>
          <p:nvPr>
            <p:ph type="pic" sz="quarter" idx="12"/>
          </p:nvPr>
        </p:nvSpPr>
        <p:spPr>
          <a:xfrm>
            <a:off x="1118991" y="1808710"/>
            <a:ext cx="3209958" cy="1894504"/>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sp>
        <p:nvSpPr>
          <p:cNvPr id="20" name="Text Placeholder 19">
            <a:extLst>
              <a:ext uri="{FF2B5EF4-FFF2-40B4-BE49-F238E27FC236}">
                <a16:creationId xmlns:a16="http://schemas.microsoft.com/office/drawing/2014/main" id="{59D8B3BC-4F92-46D0-AF27-5AA3D848E466}"/>
              </a:ext>
            </a:extLst>
          </p:cNvPr>
          <p:cNvSpPr>
            <a:spLocks noGrp="1"/>
          </p:cNvSpPr>
          <p:nvPr>
            <p:ph type="body" sz="quarter" idx="14" hasCustomPrompt="1"/>
          </p:nvPr>
        </p:nvSpPr>
        <p:spPr>
          <a:xfrm>
            <a:off x="1118991" y="3852627"/>
            <a:ext cx="2882646" cy="709864"/>
          </a:xfrm>
        </p:spPr>
        <p:txBody>
          <a:bodyPr>
            <a:normAutofit/>
          </a:bodyPr>
          <a:lstStyle>
            <a:lvl1pPr marL="0" indent="0">
              <a:buFontTx/>
              <a:buNone/>
              <a:defRPr sz="1400" i="0">
                <a:solidFill>
                  <a:schemeClr val="bg1">
                    <a:lumMod val="50000"/>
                  </a:schemeClr>
                </a:solidFill>
              </a:defRPr>
            </a:lvl1pPr>
          </a:lstStyle>
          <a:p>
            <a:pPr lvl="0"/>
            <a:r>
              <a:rPr lang="en-US" dirty="0"/>
              <a:t>Caption 1</a:t>
            </a:r>
          </a:p>
        </p:txBody>
      </p:sp>
      <p:sp>
        <p:nvSpPr>
          <p:cNvPr id="21" name="Text Placeholder 19">
            <a:extLst>
              <a:ext uri="{FF2B5EF4-FFF2-40B4-BE49-F238E27FC236}">
                <a16:creationId xmlns:a16="http://schemas.microsoft.com/office/drawing/2014/main" id="{51A72C30-F0E7-48E8-B2B4-6C1CB54630C1}"/>
              </a:ext>
            </a:extLst>
          </p:cNvPr>
          <p:cNvSpPr>
            <a:spLocks noGrp="1"/>
          </p:cNvSpPr>
          <p:nvPr>
            <p:ph type="body" sz="quarter" idx="15" hasCustomPrompt="1"/>
          </p:nvPr>
        </p:nvSpPr>
        <p:spPr>
          <a:xfrm>
            <a:off x="3547872" y="5838351"/>
            <a:ext cx="3859796" cy="483890"/>
          </a:xfrm>
        </p:spPr>
        <p:txBody>
          <a:bodyPr>
            <a:normAutofit/>
          </a:bodyPr>
          <a:lstStyle>
            <a:lvl1pPr marL="0" indent="0">
              <a:buFontTx/>
              <a:buNone/>
              <a:defRPr sz="1200" i="1">
                <a:solidFill>
                  <a:schemeClr val="bg1"/>
                </a:solidFill>
              </a:defRPr>
            </a:lvl1pPr>
          </a:lstStyle>
          <a:p>
            <a:pPr lvl="0"/>
            <a:r>
              <a:rPr lang="en-US" dirty="0"/>
              <a:t>Caption 2</a:t>
            </a:r>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0" name="Title 1">
            <a:extLst>
              <a:ext uri="{FF2B5EF4-FFF2-40B4-BE49-F238E27FC236}">
                <a16:creationId xmlns:a16="http://schemas.microsoft.com/office/drawing/2014/main" id="{831FFAE0-9EA7-47F4-A7B9-A7EFB57CEC6D}"/>
              </a:ext>
            </a:extLst>
          </p:cNvPr>
          <p:cNvSpPr>
            <a:spLocks noGrp="1"/>
          </p:cNvSpPr>
          <p:nvPr>
            <p:ph type="title" hasCustomPrompt="1"/>
          </p:nvPr>
        </p:nvSpPr>
        <p:spPr>
          <a:xfrm>
            <a:off x="1118991" y="927117"/>
            <a:ext cx="7541884" cy="709865"/>
          </a:xfrm>
        </p:spPr>
        <p:txBody>
          <a:bodyPr/>
          <a:lstStyle/>
          <a:p>
            <a:r>
              <a:rPr lang="en-US" dirty="0"/>
              <a:t>CLICK TO EDIT MASTER TITLE STYLE</a:t>
            </a:r>
          </a:p>
        </p:txBody>
      </p:sp>
    </p:spTree>
    <p:extLst>
      <p:ext uri="{BB962C8B-B14F-4D97-AF65-F5344CB8AC3E}">
        <p14:creationId xmlns:p14="http://schemas.microsoft.com/office/powerpoint/2010/main" val="239169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8" name="Picture 7" descr="A tall building in a city&#10;&#10;Description generated with very high confidence">
            <a:extLst>
              <a:ext uri="{FF2B5EF4-FFF2-40B4-BE49-F238E27FC236}">
                <a16:creationId xmlns:a16="http://schemas.microsoft.com/office/drawing/2014/main" id="{C641A381-D43F-49B0-A83F-9802780749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66445"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45" y="4994529"/>
            <a:ext cx="3620215" cy="823320"/>
          </a:xfrm>
        </p:spPr>
        <p:txBody>
          <a:bodyPr anchor="t">
            <a:normAutofit/>
          </a:bodyPr>
          <a:lstStyle>
            <a:lvl1pPr marL="0" indent="0" algn="l">
              <a:lnSpc>
                <a:spcPts val="1200"/>
              </a:lnSpc>
              <a:buNone/>
              <a:defRPr sz="16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507" y="5407539"/>
            <a:ext cx="571500" cy="66675"/>
          </a:xfrm>
          <a:prstGeom prst="rect">
            <a:avLst/>
          </a:prstGeom>
        </p:spPr>
      </p:pic>
    </p:spTree>
    <p:extLst>
      <p:ext uri="{BB962C8B-B14F-4D97-AF65-F5344CB8AC3E}">
        <p14:creationId xmlns:p14="http://schemas.microsoft.com/office/powerpoint/2010/main" val="389669227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UR 101/201">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6112DA5-F20E-4A32-B644-31BB36B1E2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2" name="Title 1"/>
          <p:cNvSpPr>
            <a:spLocks noGrp="1"/>
          </p:cNvSpPr>
          <p:nvPr>
            <p:ph type="title" hasCustomPrompt="1"/>
          </p:nvPr>
        </p:nvSpPr>
        <p:spPr>
          <a:xfrm>
            <a:off x="1041485" y="927107"/>
            <a:ext cx="6343202" cy="70986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41485" y="6365500"/>
            <a:ext cx="3859795" cy="228660"/>
          </a:xfrm>
        </p:spPr>
        <p:txBody>
          <a:bodyPr/>
          <a:lstStyle>
            <a:lvl1pPr>
              <a:defRPr/>
            </a:lvl1pPr>
          </a:lstStyle>
          <a:p>
            <a:r>
              <a:rPr lang="en-US" dirty="0"/>
              <a:t>Elaine Howard Consulting LLC</a:t>
            </a:r>
          </a:p>
        </p:txBody>
      </p:sp>
      <p:cxnSp>
        <p:nvCxnSpPr>
          <p:cNvPr id="16" name="Straight Connector 15">
            <a:extLst>
              <a:ext uri="{FF2B5EF4-FFF2-40B4-BE49-F238E27FC236}">
                <a16:creationId xmlns:a16="http://schemas.microsoft.com/office/drawing/2014/main" id="{D982CBD6-5BD4-4E07-A8DE-8151CC9AFE40}"/>
              </a:ext>
            </a:extLst>
          </p:cNvPr>
          <p:cNvCxnSpPr/>
          <p:nvPr userDrawn="1"/>
        </p:nvCxnSpPr>
        <p:spPr>
          <a:xfrm>
            <a:off x="390144" y="1335561"/>
            <a:ext cx="0" cy="5522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5DC9803-196E-407C-92D7-60BB8D15A8C1}"/>
              </a:ext>
            </a:extLst>
          </p:cNvPr>
          <p:cNvSpPr>
            <a:spLocks noGrp="1"/>
          </p:cNvSpPr>
          <p:nvPr>
            <p:ph idx="1"/>
          </p:nvPr>
        </p:nvSpPr>
        <p:spPr>
          <a:xfrm>
            <a:off x="1053676" y="2489200"/>
            <a:ext cx="5388053" cy="3530600"/>
          </a:xfrm>
        </p:spPr>
        <p:txBody>
          <a:bodyPr/>
          <a:lstStyle>
            <a:lvl1pPr>
              <a:buSzPct val="100000"/>
              <a:defRPr sz="1600"/>
            </a:lvl1pPr>
            <a:lvl2pPr>
              <a:buSzPct val="100000"/>
              <a:defRPr sz="1400"/>
            </a:lvl2pPr>
            <a:lvl3pPr>
              <a:buSzPct val="100000"/>
              <a:defRPr sz="1200"/>
            </a:lvl3pPr>
            <a:lvl4pPr>
              <a:buSzPct val="100000"/>
              <a:defRPr sz="1100"/>
            </a:lvl4pPr>
            <a:lvl5pPr>
              <a:buSzPct val="100000"/>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628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pic>
        <p:nvPicPr>
          <p:cNvPr id="6" name="Picture 5" descr="Underwater view of the ocean&#10;&#10;Description generated with high confidence">
            <a:extLst>
              <a:ext uri="{FF2B5EF4-FFF2-40B4-BE49-F238E27FC236}">
                <a16:creationId xmlns:a16="http://schemas.microsoft.com/office/drawing/2014/main" id="{D9648EEF-EADF-463C-988D-354EF838D3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66445"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45" y="4994529"/>
            <a:ext cx="3620215" cy="823320"/>
          </a:xfrm>
        </p:spPr>
        <p:txBody>
          <a:bodyPr anchor="t">
            <a:normAutofit/>
          </a:bodyPr>
          <a:lstStyle>
            <a:lvl1pPr marL="0" indent="0" algn="l">
              <a:lnSpc>
                <a:spcPts val="1200"/>
              </a:lnSpc>
              <a:buNone/>
              <a:defRPr sz="16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507" y="5407539"/>
            <a:ext cx="571500" cy="66675"/>
          </a:xfrm>
          <a:prstGeom prst="rect">
            <a:avLst/>
          </a:prstGeom>
        </p:spPr>
      </p:pic>
    </p:spTree>
    <p:extLst>
      <p:ext uri="{BB962C8B-B14F-4D97-AF65-F5344CB8AC3E}">
        <p14:creationId xmlns:p14="http://schemas.microsoft.com/office/powerpoint/2010/main" val="266815218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Picture 7" descr="A tall building in a city&#10;&#10;Description generated with very high confidence">
            <a:extLst>
              <a:ext uri="{FF2B5EF4-FFF2-40B4-BE49-F238E27FC236}">
                <a16:creationId xmlns:a16="http://schemas.microsoft.com/office/drawing/2014/main" id="{C641A381-D43F-49B0-A83F-9802780749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66445"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45" y="4994529"/>
            <a:ext cx="3620215" cy="823320"/>
          </a:xfrm>
        </p:spPr>
        <p:txBody>
          <a:bodyPr anchor="t">
            <a:normAutofit/>
          </a:bodyPr>
          <a:lstStyle>
            <a:lvl1pPr marL="0" indent="0" algn="l">
              <a:lnSpc>
                <a:spcPts val="1200"/>
              </a:lnSpc>
              <a:buNone/>
              <a:defRPr sz="16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507" y="5407539"/>
            <a:ext cx="571500" cy="66675"/>
          </a:xfrm>
          <a:prstGeom prst="rect">
            <a:avLst/>
          </a:prstGeom>
        </p:spPr>
      </p:pic>
    </p:spTree>
    <p:extLst>
      <p:ext uri="{BB962C8B-B14F-4D97-AF65-F5344CB8AC3E}">
        <p14:creationId xmlns:p14="http://schemas.microsoft.com/office/powerpoint/2010/main" val="390171540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 Content Numb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6714" y="927107"/>
            <a:ext cx="6343202" cy="709865"/>
          </a:xfrm>
        </p:spPr>
        <p:txBody>
          <a:bodyPr/>
          <a:lstStyle/>
          <a:p>
            <a:r>
              <a:rPr lang="en-US" dirty="0"/>
              <a:t>CLICK TO EDIT MASTER TITLE STYLE</a:t>
            </a:r>
          </a:p>
        </p:txBody>
      </p:sp>
      <p:sp>
        <p:nvSpPr>
          <p:cNvPr id="3" name="Content Placeholder 2"/>
          <p:cNvSpPr>
            <a:spLocks noGrp="1"/>
          </p:cNvSpPr>
          <p:nvPr>
            <p:ph idx="1"/>
          </p:nvPr>
        </p:nvSpPr>
        <p:spPr>
          <a:xfrm>
            <a:off x="1086714" y="2489200"/>
            <a:ext cx="6343201" cy="353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FDA8A3-47FF-4990-9E06-FA37DA888131}" type="datetime1">
              <a:rPr lang="en-US" smtClean="0"/>
              <a:t>5/24/2023</a:t>
            </a:fld>
            <a:endParaRPr lang="en-US" dirty="0"/>
          </a:p>
        </p:txBody>
      </p:sp>
      <p:sp>
        <p:nvSpPr>
          <p:cNvPr id="5" name="Footer Placeholder 4"/>
          <p:cNvSpPr>
            <a:spLocks noGrp="1"/>
          </p:cNvSpPr>
          <p:nvPr>
            <p:ph type="ftr" sz="quarter" idx="11"/>
          </p:nvPr>
        </p:nvSpPr>
        <p:spPr>
          <a:xfrm>
            <a:off x="1086714" y="6365500"/>
            <a:ext cx="3859795" cy="228660"/>
          </a:xfrm>
        </p:spPr>
        <p:txBody>
          <a:bodyPr anchor="ctr" anchorCtr="0"/>
          <a:lstStyle/>
          <a:p>
            <a:r>
              <a:rPr lang="en-US"/>
              <a:t>Elaine Howard Consulting LLC</a:t>
            </a:r>
            <a:endParaRPr lang="en-US" dirty="0"/>
          </a:p>
        </p:txBody>
      </p:sp>
      <p:pic>
        <p:nvPicPr>
          <p:cNvPr id="6" name="Graphic 5">
            <a:extLst>
              <a:ext uri="{FF2B5EF4-FFF2-40B4-BE49-F238E27FC236}">
                <a16:creationId xmlns:a16="http://schemas.microsoft.com/office/drawing/2014/main" id="{1F2B3180-9F8C-4760-9CA1-0EBFDE51D6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190228082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6714" y="927107"/>
            <a:ext cx="6343202" cy="709865"/>
          </a:xfrm>
        </p:spPr>
        <p:txBody>
          <a:bodyPr/>
          <a:lstStyle/>
          <a:p>
            <a:r>
              <a:rPr lang="en-US" dirty="0"/>
              <a:t>CLICK TO EDIT MASTER TITLE STYLE</a:t>
            </a:r>
          </a:p>
        </p:txBody>
      </p:sp>
      <p:sp>
        <p:nvSpPr>
          <p:cNvPr id="3" name="Content Placeholder 2"/>
          <p:cNvSpPr>
            <a:spLocks noGrp="1"/>
          </p:cNvSpPr>
          <p:nvPr>
            <p:ph idx="1"/>
          </p:nvPr>
        </p:nvSpPr>
        <p:spPr>
          <a:xfrm>
            <a:off x="1086714" y="2489200"/>
            <a:ext cx="6343201" cy="3530600"/>
          </a:xfrm>
        </p:spPr>
        <p:txBody>
          <a:bodyPr/>
          <a:lstStyle>
            <a:lvl1pPr marL="342900" indent="-342900">
              <a:buFont typeface="Wingdings" panose="05000000000000000000" pitchFamily="2" charset="2"/>
              <a:buChar char="§"/>
              <a:defRPr/>
            </a:lvl1pPr>
            <a:lvl2pPr marL="745236" indent="-342900">
              <a:buFont typeface="Wingdings" panose="05000000000000000000" pitchFamily="2" charset="2"/>
              <a:buChar char="§"/>
              <a:defRPr/>
            </a:lvl2pPr>
            <a:lvl3pPr marL="1074420" indent="-342900">
              <a:buFont typeface="Wingdings" panose="05000000000000000000" pitchFamily="2" charset="2"/>
              <a:buChar char="§"/>
              <a:defRPr/>
            </a:lvl3pPr>
            <a:lvl4pPr marL="1234440" indent="-228600">
              <a:buFont typeface="Wingdings" panose="05000000000000000000" pitchFamily="2" charset="2"/>
              <a:buChar char="§"/>
              <a:defRPr/>
            </a:lvl4pPr>
            <a:lvl5pPr marL="150876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FDA8A3-47FF-4990-9E06-FA37DA888131}" type="datetime1">
              <a:rPr lang="en-US" smtClean="0"/>
              <a:t>5/24/2023</a:t>
            </a:fld>
            <a:endParaRPr lang="en-US" dirty="0"/>
          </a:p>
        </p:txBody>
      </p:sp>
      <p:sp>
        <p:nvSpPr>
          <p:cNvPr id="5" name="Footer Placeholder 4"/>
          <p:cNvSpPr>
            <a:spLocks noGrp="1"/>
          </p:cNvSpPr>
          <p:nvPr>
            <p:ph type="ftr" sz="quarter" idx="11"/>
          </p:nvPr>
        </p:nvSpPr>
        <p:spPr>
          <a:xfrm>
            <a:off x="1086714" y="6365500"/>
            <a:ext cx="3859795" cy="228660"/>
          </a:xfrm>
        </p:spPr>
        <p:txBody>
          <a:bodyPr anchor="ctr" anchorCtr="0"/>
          <a:lstStyle/>
          <a:p>
            <a:r>
              <a:rPr lang="en-US"/>
              <a:t>Elaine Howard Consulting LLC</a:t>
            </a:r>
            <a:endParaRPr lang="en-US" dirty="0"/>
          </a:p>
        </p:txBody>
      </p:sp>
      <p:pic>
        <p:nvPicPr>
          <p:cNvPr id="6" name="Graphic 5">
            <a:extLst>
              <a:ext uri="{FF2B5EF4-FFF2-40B4-BE49-F238E27FC236}">
                <a16:creationId xmlns:a16="http://schemas.microsoft.com/office/drawing/2014/main" id="{95655598-7FE3-4737-954F-D28E9E2ABA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364617658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413" y="927107"/>
            <a:ext cx="6343202" cy="709865"/>
          </a:xfrm>
        </p:spPr>
        <p:txBody>
          <a:bodyPr anchor="t" anchorCtr="0"/>
          <a:lstStyle/>
          <a:p>
            <a:r>
              <a:rPr lang="en-US" dirty="0"/>
              <a:t>CLICK TO EDIT MASTER TITLE STYLE</a:t>
            </a:r>
          </a:p>
        </p:txBody>
      </p:sp>
      <p:sp>
        <p:nvSpPr>
          <p:cNvPr id="3" name="Content Placeholder 2"/>
          <p:cNvSpPr>
            <a:spLocks noGrp="1"/>
          </p:cNvSpPr>
          <p:nvPr>
            <p:ph sz="half" idx="1"/>
          </p:nvPr>
        </p:nvSpPr>
        <p:spPr>
          <a:xfrm>
            <a:off x="1077413" y="2489199"/>
            <a:ext cx="3636980" cy="3530604"/>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1555" y="2489207"/>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15C56C-A6AF-46E8-8D4C-5AEB4C945229}" type="datetime1">
              <a:rPr lang="en-US" smtClean="0"/>
              <a:t>5/24/2023</a:t>
            </a:fld>
            <a:endParaRPr lang="en-US"/>
          </a:p>
        </p:txBody>
      </p:sp>
      <p:sp>
        <p:nvSpPr>
          <p:cNvPr id="6" name="Footer Placeholder 5"/>
          <p:cNvSpPr>
            <a:spLocks noGrp="1"/>
          </p:cNvSpPr>
          <p:nvPr>
            <p:ph type="ftr" sz="quarter" idx="11"/>
          </p:nvPr>
        </p:nvSpPr>
        <p:spPr>
          <a:xfrm>
            <a:off x="1077413" y="6365500"/>
            <a:ext cx="3859795" cy="228660"/>
          </a:xfrm>
        </p:spPr>
        <p:txBody>
          <a:bodyPr/>
          <a:lstStyle>
            <a:lvl1pPr>
              <a:defRPr/>
            </a:lvl1pPr>
          </a:lstStyle>
          <a:p>
            <a:r>
              <a:rPr lang="en-US"/>
              <a:t>Elaine Howard Consulting LLC</a:t>
            </a:r>
            <a:endParaRPr lang="en-US" dirty="0"/>
          </a:p>
        </p:txBody>
      </p:sp>
      <p:pic>
        <p:nvPicPr>
          <p:cNvPr id="7" name="Graphic 6">
            <a:extLst>
              <a:ext uri="{FF2B5EF4-FFF2-40B4-BE49-F238E27FC236}">
                <a16:creationId xmlns:a16="http://schemas.microsoft.com/office/drawing/2014/main" id="{BA2F227A-6024-4385-BFB9-56CAC63E5E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1637672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text box Layout">
    <p:spTree>
      <p:nvGrpSpPr>
        <p:cNvPr id="1" name=""/>
        <p:cNvGrpSpPr/>
        <p:nvPr/>
      </p:nvGrpSpPr>
      <p:grpSpPr>
        <a:xfrm>
          <a:off x="0" y="0"/>
          <a:ext cx="0" cy="0"/>
          <a:chOff x="0" y="0"/>
          <a:chExt cx="0" cy="0"/>
        </a:xfrm>
      </p:grpSpPr>
      <p:pic>
        <p:nvPicPr>
          <p:cNvPr id="12" name="Picture 11" descr="A close up of a brick building&#10;&#10;Description generated with high confidence">
            <a:extLst>
              <a:ext uri="{FF2B5EF4-FFF2-40B4-BE49-F238E27FC236}">
                <a16:creationId xmlns:a16="http://schemas.microsoft.com/office/drawing/2014/main" id="{01349763-DD6C-4341-A125-2564C31208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600" y="0"/>
            <a:ext cx="9180600" cy="6858000"/>
          </a:xfrm>
          <a:prstGeom prst="rect">
            <a:avLst/>
          </a:prstGeom>
        </p:spPr>
      </p:pic>
      <p:sp>
        <p:nvSpPr>
          <p:cNvPr id="2" name="Title 1">
            <a:extLst>
              <a:ext uri="{FF2B5EF4-FFF2-40B4-BE49-F238E27FC236}">
                <a16:creationId xmlns:a16="http://schemas.microsoft.com/office/drawing/2014/main" id="{3624624B-B050-46B8-B244-F6BAF18C5D20}"/>
              </a:ext>
            </a:extLst>
          </p:cNvPr>
          <p:cNvSpPr>
            <a:spLocks noGrp="1"/>
          </p:cNvSpPr>
          <p:nvPr>
            <p:ph type="title" hasCustomPrompt="1"/>
          </p:nvPr>
        </p:nvSpPr>
        <p:spPr>
          <a:xfrm>
            <a:off x="976171" y="927107"/>
            <a:ext cx="5022293" cy="1279645"/>
          </a:xfrm>
        </p:spPr>
        <p:txBody>
          <a:bodyPr/>
          <a:lstStyle>
            <a:lvl1pPr>
              <a:lnSpc>
                <a:spcPts val="4000"/>
              </a:lnSpc>
              <a:defRPr sz="40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6E5BF2-FBF1-442B-A5D8-20D46616E1E6}"/>
              </a:ext>
            </a:extLst>
          </p:cNvPr>
          <p:cNvSpPr>
            <a:spLocks noGrp="1"/>
          </p:cNvSpPr>
          <p:nvPr>
            <p:ph type="dt" sz="half" idx="10"/>
          </p:nvPr>
        </p:nvSpPr>
        <p:spPr/>
        <p:txBody>
          <a:bodyPr/>
          <a:lstStyle/>
          <a:p>
            <a:fld id="{22FDA8A3-47FF-4990-9E06-FA37DA888131}" type="datetime1">
              <a:rPr lang="en-US" smtClean="0"/>
              <a:t>5/24/2023</a:t>
            </a:fld>
            <a:endParaRPr lang="en-US" dirty="0"/>
          </a:p>
        </p:txBody>
      </p:sp>
      <p:sp>
        <p:nvSpPr>
          <p:cNvPr id="4" name="Footer Placeholder 3">
            <a:extLst>
              <a:ext uri="{FF2B5EF4-FFF2-40B4-BE49-F238E27FC236}">
                <a16:creationId xmlns:a16="http://schemas.microsoft.com/office/drawing/2014/main" id="{25CFD59E-337C-4A5F-B1CD-F33CAC7BFB8A}"/>
              </a:ext>
            </a:extLst>
          </p:cNvPr>
          <p:cNvSpPr>
            <a:spLocks noGrp="1"/>
          </p:cNvSpPr>
          <p:nvPr>
            <p:ph type="ftr" sz="quarter" idx="11"/>
          </p:nvPr>
        </p:nvSpPr>
        <p:spPr/>
        <p:txBody>
          <a:bodyPr/>
          <a:lstStyle/>
          <a:p>
            <a:r>
              <a:rPr lang="en-US"/>
              <a:t>Elaine Howard Consulting LLC</a:t>
            </a:r>
            <a:endParaRPr lang="en-US" dirty="0"/>
          </a:p>
        </p:txBody>
      </p:sp>
      <p:sp>
        <p:nvSpPr>
          <p:cNvPr id="6" name="Text Placeholder 5">
            <a:extLst>
              <a:ext uri="{FF2B5EF4-FFF2-40B4-BE49-F238E27FC236}">
                <a16:creationId xmlns:a16="http://schemas.microsoft.com/office/drawing/2014/main" id="{A915ACAB-7701-4C01-8FEA-C550C3E94918}"/>
              </a:ext>
            </a:extLst>
          </p:cNvPr>
          <p:cNvSpPr>
            <a:spLocks noGrp="1"/>
          </p:cNvSpPr>
          <p:nvPr>
            <p:ph type="body" sz="quarter" idx="12"/>
          </p:nvPr>
        </p:nvSpPr>
        <p:spPr>
          <a:xfrm>
            <a:off x="866443" y="3944982"/>
            <a:ext cx="2146300" cy="2755854"/>
          </a:xfrm>
        </p:spPr>
        <p:txBody>
          <a:bodyPr>
            <a:normAutofit/>
          </a:bodyPr>
          <a:lstStyle>
            <a:lvl1pPr marL="285750" indent="-285750">
              <a:buFont typeface="Arial" panose="020B0604020202020204" pitchFamily="34" charset="0"/>
              <a:buChar char="•"/>
              <a:defRPr sz="1600">
                <a:solidFill>
                  <a:schemeClr val="bg1"/>
                </a:solidFill>
              </a:defRPr>
            </a:lvl1pPr>
          </a:lstStyle>
          <a:p>
            <a:pPr lvl="0"/>
            <a:r>
              <a:rPr lang="en-US" dirty="0"/>
              <a:t>Edit Master text styles</a:t>
            </a:r>
          </a:p>
        </p:txBody>
      </p:sp>
      <p:sp>
        <p:nvSpPr>
          <p:cNvPr id="7" name="Text Placeholder 5">
            <a:extLst>
              <a:ext uri="{FF2B5EF4-FFF2-40B4-BE49-F238E27FC236}">
                <a16:creationId xmlns:a16="http://schemas.microsoft.com/office/drawing/2014/main" id="{B4C98E19-4E1D-4BF6-8670-7AF530E90BC2}"/>
              </a:ext>
            </a:extLst>
          </p:cNvPr>
          <p:cNvSpPr>
            <a:spLocks noGrp="1"/>
          </p:cNvSpPr>
          <p:nvPr>
            <p:ph type="body" sz="quarter" idx="13"/>
          </p:nvPr>
        </p:nvSpPr>
        <p:spPr>
          <a:xfrm>
            <a:off x="3352380" y="3944981"/>
            <a:ext cx="2146300" cy="2755854"/>
          </a:xfrm>
        </p:spPr>
        <p:txBody>
          <a:bodyPr>
            <a:normAutofit/>
          </a:bodyPr>
          <a:lstStyle>
            <a:lvl1pPr marL="285750" indent="-285750">
              <a:buFont typeface="Arial" panose="020B0604020202020204" pitchFamily="34" charset="0"/>
              <a:buChar char="•"/>
              <a:defRPr sz="1600">
                <a:solidFill>
                  <a:schemeClr val="bg1"/>
                </a:solidFill>
              </a:defRPr>
            </a:lvl1pPr>
          </a:lstStyle>
          <a:p>
            <a:pPr lvl="0"/>
            <a:r>
              <a:rPr lang="en-US" dirty="0"/>
              <a:t>Edit Master text styles</a:t>
            </a:r>
          </a:p>
        </p:txBody>
      </p:sp>
      <p:sp>
        <p:nvSpPr>
          <p:cNvPr id="8" name="Text Placeholder 5">
            <a:extLst>
              <a:ext uri="{FF2B5EF4-FFF2-40B4-BE49-F238E27FC236}">
                <a16:creationId xmlns:a16="http://schemas.microsoft.com/office/drawing/2014/main" id="{CA9681CC-A735-4C0A-B2E1-7CD47DE2ADC5}"/>
              </a:ext>
            </a:extLst>
          </p:cNvPr>
          <p:cNvSpPr>
            <a:spLocks noGrp="1"/>
          </p:cNvSpPr>
          <p:nvPr>
            <p:ph type="body" sz="quarter" idx="14"/>
          </p:nvPr>
        </p:nvSpPr>
        <p:spPr>
          <a:xfrm>
            <a:off x="5825255" y="3944980"/>
            <a:ext cx="2146300" cy="2755854"/>
          </a:xfrm>
        </p:spPr>
        <p:txBody>
          <a:bodyPr>
            <a:normAutofit/>
          </a:bodyPr>
          <a:lstStyle>
            <a:lvl1pPr marL="285750" indent="-285750">
              <a:buFont typeface="Arial" panose="020B0604020202020204" pitchFamily="34" charset="0"/>
              <a:buChar char="•"/>
              <a:defRPr sz="16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193479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674" y="927107"/>
            <a:ext cx="6343202" cy="70986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80674" y="6365500"/>
            <a:ext cx="3859795" cy="228660"/>
          </a:xfrm>
        </p:spPr>
        <p:txBody>
          <a:bodyPr/>
          <a:lstStyle>
            <a:lvl1pPr>
              <a:defRPr/>
            </a:lvl1pPr>
          </a:lstStyle>
          <a:p>
            <a:r>
              <a:rPr lang="en-US"/>
              <a:t>Elaine Howard Consulting LLC</a:t>
            </a:r>
            <a:endParaRPr lang="en-US" dirty="0"/>
          </a:p>
        </p:txBody>
      </p:sp>
      <p:pic>
        <p:nvPicPr>
          <p:cNvPr id="5" name="Graphic 4">
            <a:extLst>
              <a:ext uri="{FF2B5EF4-FFF2-40B4-BE49-F238E27FC236}">
                <a16:creationId xmlns:a16="http://schemas.microsoft.com/office/drawing/2014/main" id="{E412FC74-1873-463D-A8B8-3AAD5A0F1B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3822802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03B8CC0B-895B-4E66-999F-8EB9852F6E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976171" y="6365500"/>
            <a:ext cx="3859795" cy="228660"/>
          </a:xfrm>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4851047" y="2221350"/>
            <a:ext cx="3679197" cy="3880337"/>
          </a:xfrm>
        </p:spPr>
        <p:txBody>
          <a:bodyPr/>
          <a:lstStyle>
            <a:lvl1pPr>
              <a:lnSpc>
                <a:spcPct val="150000"/>
              </a:lnSpc>
              <a:buSzPct val="100000"/>
              <a:defRPr sz="1600"/>
            </a:lvl1pPr>
            <a:lvl2pPr>
              <a:lnSpc>
                <a:spcPct val="150000"/>
              </a:lnSpc>
              <a:buSzPct val="100000"/>
              <a:defRPr/>
            </a:lvl2pPr>
            <a:lvl3pPr>
              <a:lnSpc>
                <a:spcPct val="150000"/>
              </a:lnSpc>
              <a:buSzPct val="100000"/>
              <a:defRPr/>
            </a:lvl3pPr>
            <a:lvl4pPr>
              <a:lnSpc>
                <a:spcPct val="150000"/>
              </a:lnSpc>
              <a:buSzPct val="100000"/>
              <a:defRPr/>
            </a:lvl4pPr>
            <a:lvl5pPr>
              <a:lnSpc>
                <a:spcPct val="15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640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 Bullet Lis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52C9CE-6472-425D-B635-3634C43752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4851047" y="2221350"/>
            <a:ext cx="3679197" cy="3880337"/>
          </a:xfrm>
        </p:spPr>
        <p:txBody>
          <a:bodyPr/>
          <a:lstStyle>
            <a:lvl1pPr>
              <a:lnSpc>
                <a:spcPct val="100000"/>
              </a:lnSpc>
              <a:buSzPct val="100000"/>
              <a:defRPr sz="1600"/>
            </a:lvl1pPr>
            <a:lvl2pPr>
              <a:lnSpc>
                <a:spcPct val="100000"/>
              </a:lnSpc>
              <a:buSzPct val="100000"/>
              <a:defRPr/>
            </a:lvl2pPr>
            <a:lvl3pPr>
              <a:lnSpc>
                <a:spcPct val="100000"/>
              </a:lnSpc>
              <a:buSzPct val="100000"/>
              <a:defRPr/>
            </a:lvl3pPr>
            <a:lvl4pPr>
              <a:lnSpc>
                <a:spcPct val="100000"/>
              </a:lnSpc>
              <a:buSzPct val="100000"/>
              <a:defRPr/>
            </a:lvl4pPr>
            <a:lvl5pPr>
              <a:lnSpc>
                <a:spcPct val="10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9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2">
    <p:spTree>
      <p:nvGrpSpPr>
        <p:cNvPr id="1" name=""/>
        <p:cNvGrpSpPr/>
        <p:nvPr/>
      </p:nvGrpSpPr>
      <p:grpSpPr>
        <a:xfrm>
          <a:off x="0" y="0"/>
          <a:ext cx="0" cy="0"/>
          <a:chOff x="0" y="0"/>
          <a:chExt cx="0" cy="0"/>
        </a:xfrm>
      </p:grpSpPr>
      <p:pic>
        <p:nvPicPr>
          <p:cNvPr id="5" name="Picture 4" descr="A close up of a street&#10;&#10;Description generated with high confidence">
            <a:extLst>
              <a:ext uri="{FF2B5EF4-FFF2-40B4-BE49-F238E27FC236}">
                <a16:creationId xmlns:a16="http://schemas.microsoft.com/office/drawing/2014/main" id="{E74D9FF9-D8ED-483F-AEF1-AA5B58BD3D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13" y="0"/>
            <a:ext cx="9140573" cy="6858000"/>
          </a:xfrm>
          <a:prstGeom prst="rect">
            <a:avLst/>
          </a:prstGeom>
        </p:spPr>
      </p:pic>
      <p:sp>
        <p:nvSpPr>
          <p:cNvPr id="2" name="Title 1"/>
          <p:cNvSpPr>
            <a:spLocks noGrp="1"/>
          </p:cNvSpPr>
          <p:nvPr>
            <p:ph type="ctrTitle" hasCustomPrompt="1"/>
          </p:nvPr>
        </p:nvSpPr>
        <p:spPr>
          <a:xfrm>
            <a:off x="866445"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45" y="4994529"/>
            <a:ext cx="3620215" cy="823320"/>
          </a:xfrm>
        </p:spPr>
        <p:txBody>
          <a:bodyPr anchor="t">
            <a:normAutofit/>
          </a:bodyPr>
          <a:lstStyle>
            <a:lvl1pPr marL="0" indent="0" algn="l">
              <a:lnSpc>
                <a:spcPts val="1200"/>
              </a:lnSpc>
              <a:buNone/>
              <a:defRPr sz="16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507" y="5407539"/>
            <a:ext cx="571500" cy="66675"/>
          </a:xfrm>
          <a:prstGeom prst="rect">
            <a:avLst/>
          </a:prstGeom>
        </p:spPr>
      </p:pic>
    </p:spTree>
    <p:extLst>
      <p:ext uri="{BB962C8B-B14F-4D97-AF65-F5344CB8AC3E}">
        <p14:creationId xmlns:p14="http://schemas.microsoft.com/office/powerpoint/2010/main" val="44181362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Bullet List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C2940-1FED-4B24-BDC0-D907E85B57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5192359" y="948291"/>
            <a:ext cx="2842582" cy="183409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554778" y="2221350"/>
            <a:ext cx="3679197" cy="3880337"/>
          </a:xfrm>
        </p:spPr>
        <p:txBody>
          <a:bodyPr/>
          <a:lstStyle>
            <a:lvl1pPr>
              <a:lnSpc>
                <a:spcPct val="100000"/>
              </a:lnSpc>
              <a:buSzPct val="100000"/>
              <a:buFont typeface="Arial" panose="020B0604020202020204" pitchFamily="34" charset="0"/>
              <a:buChar char="•"/>
              <a:defRPr sz="1600"/>
            </a:lvl1pPr>
            <a:lvl2pPr>
              <a:lnSpc>
                <a:spcPct val="150000"/>
              </a:lnSpc>
              <a:buSzPct val="100000"/>
              <a:buFont typeface="Arial" panose="020B0604020202020204" pitchFamily="34" charset="0"/>
              <a:buChar char="•"/>
              <a:defRPr/>
            </a:lvl2pPr>
            <a:lvl3pPr>
              <a:lnSpc>
                <a:spcPct val="150000"/>
              </a:lnSpc>
              <a:buSzPct val="100000"/>
              <a:buFont typeface="Arial" panose="020B0604020202020204" pitchFamily="34" charset="0"/>
              <a:buChar char="•"/>
              <a:defRPr/>
            </a:lvl3pPr>
            <a:lvl4pPr>
              <a:lnSpc>
                <a:spcPct val="150000"/>
              </a:lnSpc>
              <a:buSzPct val="100000"/>
              <a:buFont typeface="Arial" panose="020B0604020202020204" pitchFamily="34" charset="0"/>
              <a:buChar char="•"/>
              <a:defRPr/>
            </a:lvl4pPr>
            <a:lvl5pPr>
              <a:lnSpc>
                <a:spcPct val="150000"/>
              </a:lnSpc>
              <a:buSzPct val="100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16773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UR 101/201">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6112DA5-F20E-4A32-B644-31BB36B1E2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2" name="Title 1"/>
          <p:cNvSpPr>
            <a:spLocks noGrp="1"/>
          </p:cNvSpPr>
          <p:nvPr>
            <p:ph type="title" hasCustomPrompt="1"/>
          </p:nvPr>
        </p:nvSpPr>
        <p:spPr>
          <a:xfrm>
            <a:off x="1041485" y="927107"/>
            <a:ext cx="6343202" cy="70986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41485" y="6365500"/>
            <a:ext cx="3859795" cy="228660"/>
          </a:xfrm>
        </p:spPr>
        <p:txBody>
          <a:bodyPr/>
          <a:lstStyle>
            <a:lvl1pPr>
              <a:defRPr/>
            </a:lvl1pPr>
          </a:lstStyle>
          <a:p>
            <a:r>
              <a:rPr lang="en-US" dirty="0"/>
              <a:t>Elaine Howard Consulting LLC</a:t>
            </a:r>
          </a:p>
        </p:txBody>
      </p:sp>
      <p:cxnSp>
        <p:nvCxnSpPr>
          <p:cNvPr id="16" name="Straight Connector 15">
            <a:extLst>
              <a:ext uri="{FF2B5EF4-FFF2-40B4-BE49-F238E27FC236}">
                <a16:creationId xmlns:a16="http://schemas.microsoft.com/office/drawing/2014/main" id="{D982CBD6-5BD4-4E07-A8DE-8151CC9AFE40}"/>
              </a:ext>
            </a:extLst>
          </p:cNvPr>
          <p:cNvCxnSpPr/>
          <p:nvPr userDrawn="1"/>
        </p:nvCxnSpPr>
        <p:spPr>
          <a:xfrm>
            <a:off x="390144" y="1335561"/>
            <a:ext cx="0" cy="5522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5DC9803-196E-407C-92D7-60BB8D15A8C1}"/>
              </a:ext>
            </a:extLst>
          </p:cNvPr>
          <p:cNvSpPr>
            <a:spLocks noGrp="1"/>
          </p:cNvSpPr>
          <p:nvPr>
            <p:ph idx="1"/>
          </p:nvPr>
        </p:nvSpPr>
        <p:spPr>
          <a:xfrm>
            <a:off x="1053676" y="2489200"/>
            <a:ext cx="5388053" cy="3530600"/>
          </a:xfrm>
        </p:spPr>
        <p:txBody>
          <a:bodyPr/>
          <a:lstStyle>
            <a:lvl1pPr>
              <a:buSzPct val="100000"/>
              <a:defRPr sz="1600"/>
            </a:lvl1pPr>
            <a:lvl2pPr>
              <a:buSzPct val="100000"/>
              <a:defRPr sz="1400"/>
            </a:lvl2pPr>
            <a:lvl3pPr>
              <a:buSzPct val="100000"/>
              <a:defRPr sz="1200"/>
            </a:lvl3pPr>
            <a:lvl4pPr>
              <a:buSzPct val="100000"/>
              <a:defRPr sz="1100"/>
            </a:lvl4pPr>
            <a:lvl5pPr>
              <a:buSzPct val="100000"/>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850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ate w/ Title">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010AECFD-95E1-44AC-ABA7-4EE003832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041485" y="647693"/>
            <a:ext cx="4115731" cy="1315219"/>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41485" y="6365500"/>
            <a:ext cx="3859795" cy="228660"/>
          </a:xfrm>
        </p:spPr>
        <p:txBody>
          <a:bodyPr/>
          <a:lstStyle>
            <a:lvl1pPr>
              <a:defRPr>
                <a:solidFill>
                  <a:schemeClr val="bg1"/>
                </a:solidFill>
              </a:defRPr>
            </a:lvl1pPr>
          </a:lstStyle>
          <a:p>
            <a:r>
              <a:rPr lang="en-US" dirty="0"/>
              <a:t>Elaine Howard Consulting LLC</a:t>
            </a:r>
          </a:p>
        </p:txBody>
      </p:sp>
    </p:spTree>
    <p:extLst>
      <p:ext uri="{BB962C8B-B14F-4D97-AF65-F5344CB8AC3E}">
        <p14:creationId xmlns:p14="http://schemas.microsoft.com/office/powerpoint/2010/main" val="2264076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Text">
    <p:spTree>
      <p:nvGrpSpPr>
        <p:cNvPr id="1" name=""/>
        <p:cNvGrpSpPr/>
        <p:nvPr/>
      </p:nvGrpSpPr>
      <p:grpSpPr>
        <a:xfrm>
          <a:off x="0" y="0"/>
          <a:ext cx="0" cy="0"/>
          <a:chOff x="0" y="0"/>
          <a:chExt cx="0" cy="0"/>
        </a:xfrm>
      </p:grpSpPr>
      <p:pic>
        <p:nvPicPr>
          <p:cNvPr id="17" name="Picture 16" descr="A tall building&#10;&#10;Description generated with high confidence">
            <a:extLst>
              <a:ext uri="{FF2B5EF4-FFF2-40B4-BE49-F238E27FC236}">
                <a16:creationId xmlns:a16="http://schemas.microsoft.com/office/drawing/2014/main" id="{9B1C7DCD-C4E8-45E5-AB2C-146C55E7C9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3" name="Subtitle 2"/>
          <p:cNvSpPr>
            <a:spLocks noGrp="1"/>
          </p:cNvSpPr>
          <p:nvPr>
            <p:ph type="subTitle" idx="1" hasCustomPrompt="1"/>
          </p:nvPr>
        </p:nvSpPr>
        <p:spPr bwMode="gray">
          <a:xfrm>
            <a:off x="866450" y="4414308"/>
            <a:ext cx="3620215" cy="823320"/>
          </a:xfrm>
        </p:spPr>
        <p:txBody>
          <a:bodyPr anchor="t">
            <a:normAutofit/>
          </a:bodyPr>
          <a:lstStyle>
            <a:lvl1pPr marL="0" indent="0" algn="l">
              <a:lnSpc>
                <a:spcPct val="150000"/>
              </a:lnSpc>
              <a:buNone/>
              <a:defRPr sz="1400" b="1" cap="none">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a:t>
            </a:r>
          </a:p>
        </p:txBody>
      </p:sp>
      <p:pic>
        <p:nvPicPr>
          <p:cNvPr id="20" name="Graphic 19">
            <a:extLst>
              <a:ext uri="{FF2B5EF4-FFF2-40B4-BE49-F238E27FC236}">
                <a16:creationId xmlns:a16="http://schemas.microsoft.com/office/drawing/2014/main" id="{A84C9408-4676-464A-9D2F-1C907DF520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1507" y="5431933"/>
            <a:ext cx="571500" cy="66675"/>
          </a:xfrm>
          <a:prstGeom prst="rect">
            <a:avLst/>
          </a:prstGeom>
        </p:spPr>
      </p:pic>
      <p:sp>
        <p:nvSpPr>
          <p:cNvPr id="6" name="Content Placeholder 2">
            <a:extLst>
              <a:ext uri="{FF2B5EF4-FFF2-40B4-BE49-F238E27FC236}">
                <a16:creationId xmlns:a16="http://schemas.microsoft.com/office/drawing/2014/main" id="{2D8243EA-126C-46FC-A886-B49C83526F1E}"/>
              </a:ext>
            </a:extLst>
          </p:cNvPr>
          <p:cNvSpPr>
            <a:spLocks noGrp="1"/>
          </p:cNvSpPr>
          <p:nvPr>
            <p:ph idx="10"/>
          </p:nvPr>
        </p:nvSpPr>
        <p:spPr>
          <a:xfrm>
            <a:off x="6096000" y="3840517"/>
            <a:ext cx="2685143" cy="2366906"/>
          </a:xfrm>
        </p:spPr>
        <p:txBody>
          <a:bodyPr/>
          <a:lstStyle>
            <a:lvl1pPr>
              <a:lnSpc>
                <a:spcPct val="150000"/>
              </a:lnSpc>
              <a:buSzPct val="100000"/>
              <a:defRPr sz="1600"/>
            </a:lvl1pPr>
            <a:lvl2pPr>
              <a:lnSpc>
                <a:spcPct val="150000"/>
              </a:lnSpc>
              <a:buSzPct val="100000"/>
              <a:defRPr/>
            </a:lvl2pPr>
            <a:lvl3pPr>
              <a:lnSpc>
                <a:spcPct val="150000"/>
              </a:lnSpc>
              <a:buSzPct val="100000"/>
              <a:defRPr/>
            </a:lvl3pPr>
            <a:lvl4pPr>
              <a:lnSpc>
                <a:spcPct val="150000"/>
              </a:lnSpc>
              <a:buSzPct val="100000"/>
              <a:defRPr/>
            </a:lvl4pPr>
            <a:lvl5pPr>
              <a:lnSpc>
                <a:spcPct val="15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216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rban Renewal Utopi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91E9520-3CA1-4DD6-89FD-6774BD750B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2" name="Title 1"/>
          <p:cNvSpPr>
            <a:spLocks noGrp="1"/>
          </p:cNvSpPr>
          <p:nvPr>
            <p:ph type="title" hasCustomPrompt="1"/>
          </p:nvPr>
        </p:nvSpPr>
        <p:spPr>
          <a:xfrm>
            <a:off x="1053675" y="927117"/>
            <a:ext cx="4248913" cy="709865"/>
          </a:xfrm>
        </p:spPr>
        <p:txBody>
          <a:bodyPr/>
          <a:lstStyle/>
          <a:p>
            <a:r>
              <a:rPr lang="en-US" dirty="0"/>
              <a:t>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53675" y="6365500"/>
            <a:ext cx="3859795" cy="228660"/>
          </a:xfrm>
        </p:spPr>
        <p:txBody>
          <a:bodyPr/>
          <a:lstStyle>
            <a:lvl1pPr>
              <a:defRPr/>
            </a:lvl1pPr>
          </a:lstStyle>
          <a:p>
            <a:r>
              <a:rPr lang="en-US" dirty="0"/>
              <a:t>Elaine Howard Consulting LLC</a:t>
            </a:r>
          </a:p>
        </p:txBody>
      </p:sp>
      <p:cxnSp>
        <p:nvCxnSpPr>
          <p:cNvPr id="16" name="Straight Connector 15">
            <a:extLst>
              <a:ext uri="{FF2B5EF4-FFF2-40B4-BE49-F238E27FC236}">
                <a16:creationId xmlns:a16="http://schemas.microsoft.com/office/drawing/2014/main" id="{D982CBD6-5BD4-4E07-A8DE-8151CC9AFE40}"/>
              </a:ext>
            </a:extLst>
          </p:cNvPr>
          <p:cNvCxnSpPr/>
          <p:nvPr userDrawn="1"/>
        </p:nvCxnSpPr>
        <p:spPr>
          <a:xfrm>
            <a:off x="390144" y="3740727"/>
            <a:ext cx="0" cy="3117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5DC9803-196E-407C-92D7-60BB8D15A8C1}"/>
              </a:ext>
            </a:extLst>
          </p:cNvPr>
          <p:cNvSpPr>
            <a:spLocks noGrp="1"/>
          </p:cNvSpPr>
          <p:nvPr>
            <p:ph idx="1"/>
          </p:nvPr>
        </p:nvSpPr>
        <p:spPr>
          <a:xfrm>
            <a:off x="1053676" y="2489200"/>
            <a:ext cx="5388053" cy="3530600"/>
          </a:xfrm>
        </p:spPr>
        <p:txBody>
          <a:bodyPr>
            <a:normAutofit/>
          </a:bodyPr>
          <a:lstStyle>
            <a:lvl1pPr marL="0" indent="0">
              <a:buSzPct val="100000"/>
              <a:buFontTx/>
              <a:buNone/>
              <a:defRPr sz="1600"/>
            </a:lvl1pPr>
            <a:lvl2pPr marL="402336" indent="0">
              <a:buSzPct val="100000"/>
              <a:buNone/>
              <a:defRPr sz="1400"/>
            </a:lvl2pPr>
            <a:lvl3pPr>
              <a:buSzPct val="100000"/>
              <a:defRPr sz="1200"/>
            </a:lvl3pPr>
            <a:lvl4pPr>
              <a:buSzPct val="100000"/>
              <a:defRPr sz="1100"/>
            </a:lvl4pPr>
            <a:lvl5pPr>
              <a:buSzPct val="100000"/>
              <a:defRPr sz="1050"/>
            </a:lvl5pPr>
          </a:lstStyle>
          <a:p>
            <a:pPr lvl="0"/>
            <a:r>
              <a:rPr lang="en-US" dirty="0"/>
              <a:t>Edit Master text styles</a:t>
            </a:r>
          </a:p>
        </p:txBody>
      </p:sp>
      <p:sp>
        <p:nvSpPr>
          <p:cNvPr id="7" name="Content Placeholder 2">
            <a:extLst>
              <a:ext uri="{FF2B5EF4-FFF2-40B4-BE49-F238E27FC236}">
                <a16:creationId xmlns:a16="http://schemas.microsoft.com/office/drawing/2014/main" id="{12460E4E-32AF-4CD0-A86E-BB227E7A3363}"/>
              </a:ext>
            </a:extLst>
          </p:cNvPr>
          <p:cNvSpPr>
            <a:spLocks noGrp="1"/>
          </p:cNvSpPr>
          <p:nvPr>
            <p:ph idx="12"/>
          </p:nvPr>
        </p:nvSpPr>
        <p:spPr>
          <a:xfrm>
            <a:off x="5302589" y="988602"/>
            <a:ext cx="3675078" cy="1154898"/>
          </a:xfrm>
        </p:spPr>
        <p:txBody>
          <a:bodyPr/>
          <a:lstStyle>
            <a:lvl1pPr marL="0" indent="0">
              <a:buSzPct val="100000"/>
              <a:buFontTx/>
              <a:buNone/>
              <a:defRPr sz="1600"/>
            </a:lvl1pPr>
            <a:lvl2pPr marL="402336" indent="0">
              <a:buSzPct val="100000"/>
              <a:buNone/>
              <a:defRPr sz="1400"/>
            </a:lvl2pPr>
            <a:lvl3pPr>
              <a:buSzPct val="100000"/>
              <a:defRPr sz="1200"/>
            </a:lvl3pPr>
            <a:lvl4pPr>
              <a:buSzPct val="100000"/>
              <a:defRPr sz="1100"/>
            </a:lvl4pPr>
            <a:lvl5pPr>
              <a:buSzPct val="100000"/>
              <a:defRPr sz="1050"/>
            </a:lvl5pPr>
          </a:lstStyle>
          <a:p>
            <a:pPr lvl="0"/>
            <a:r>
              <a:rPr lang="en-US" dirty="0"/>
              <a:t>Edit Master text styles</a:t>
            </a:r>
          </a:p>
        </p:txBody>
      </p:sp>
    </p:spTree>
    <p:extLst>
      <p:ext uri="{BB962C8B-B14F-4D97-AF65-F5344CB8AC3E}">
        <p14:creationId xmlns:p14="http://schemas.microsoft.com/office/powerpoint/2010/main" val="4152284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976171" y="6365500"/>
            <a:ext cx="3859795" cy="228660"/>
          </a:xfrm>
        </p:spPr>
        <p:txBody>
          <a:bodyPr/>
          <a:lstStyle/>
          <a:p>
            <a:r>
              <a:rPr lang="en-US" dirty="0"/>
              <a:t>Elaine Howard Consulting LLC</a:t>
            </a:r>
          </a:p>
        </p:txBody>
      </p:sp>
      <p:sp>
        <p:nvSpPr>
          <p:cNvPr id="9" name="Picture Placeholder 8">
            <a:extLst>
              <a:ext uri="{FF2B5EF4-FFF2-40B4-BE49-F238E27FC236}">
                <a16:creationId xmlns:a16="http://schemas.microsoft.com/office/drawing/2014/main" id="{031CBA3D-FE48-4F55-84A2-579A21166C9B}"/>
              </a:ext>
            </a:extLst>
          </p:cNvPr>
          <p:cNvSpPr>
            <a:spLocks noGrp="1"/>
          </p:cNvSpPr>
          <p:nvPr>
            <p:ph type="pic" sz="quarter" idx="12"/>
          </p:nvPr>
        </p:nvSpPr>
        <p:spPr>
          <a:xfrm>
            <a:off x="1005702" y="585661"/>
            <a:ext cx="4048125" cy="2389187"/>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0FA9366B-1B63-40B3-9620-0F5271A63FD6}"/>
              </a:ext>
            </a:extLst>
          </p:cNvPr>
          <p:cNvSpPr>
            <a:spLocks noGrp="1"/>
          </p:cNvSpPr>
          <p:nvPr>
            <p:ph type="pic" sz="quarter" idx="13"/>
          </p:nvPr>
        </p:nvSpPr>
        <p:spPr>
          <a:xfrm>
            <a:off x="3499915" y="2296444"/>
            <a:ext cx="5079315" cy="3705534"/>
          </a:xfrm>
          <a:prstGeom prst="round2DiagRect">
            <a:avLst/>
          </a:prstGeom>
          <a:ln w="76200">
            <a:solidFill>
              <a:schemeClr val="bg1"/>
            </a:solidFill>
            <a:miter lim="800000"/>
          </a:ln>
          <a:effectLst>
            <a:outerShdw blurRad="127000" sx="102000" sy="102000" algn="ctr" rotWithShape="0">
              <a:schemeClr val="tx2">
                <a:lumMod val="50000"/>
                <a:alpha val="30000"/>
              </a:schemeClr>
            </a:outerShdw>
          </a:effectLst>
        </p:spPr>
        <p:txBody>
          <a:bodyPr/>
          <a:lstStyle>
            <a:lvl1pPr marL="0" indent="0">
              <a:buNone/>
              <a:defRPr/>
            </a:lvl1pPr>
          </a:lstStyle>
          <a:p>
            <a:endParaRPr lang="en-US" dirty="0"/>
          </a:p>
        </p:txBody>
      </p:sp>
      <p:sp>
        <p:nvSpPr>
          <p:cNvPr id="20" name="Text Placeholder 19">
            <a:extLst>
              <a:ext uri="{FF2B5EF4-FFF2-40B4-BE49-F238E27FC236}">
                <a16:creationId xmlns:a16="http://schemas.microsoft.com/office/drawing/2014/main" id="{59D8B3BC-4F92-46D0-AF27-5AA3D848E466}"/>
              </a:ext>
            </a:extLst>
          </p:cNvPr>
          <p:cNvSpPr>
            <a:spLocks noGrp="1"/>
          </p:cNvSpPr>
          <p:nvPr>
            <p:ph type="body" sz="quarter" idx="14" hasCustomPrompt="1"/>
          </p:nvPr>
        </p:nvSpPr>
        <p:spPr>
          <a:xfrm>
            <a:off x="1005003" y="2657761"/>
            <a:ext cx="2602230" cy="634174"/>
          </a:xfrm>
        </p:spPr>
        <p:txBody>
          <a:bodyPr/>
          <a:lstStyle>
            <a:lvl1pPr marL="0" indent="0">
              <a:buFontTx/>
              <a:buNone/>
              <a:defRPr sz="1600" b="0" i="1">
                <a:solidFill>
                  <a:schemeClr val="bg1"/>
                </a:solidFill>
              </a:defRPr>
            </a:lvl1pPr>
          </a:lstStyle>
          <a:p>
            <a:pPr lvl="0"/>
            <a:r>
              <a:rPr lang="en-US" dirty="0"/>
              <a:t>Caption 1</a:t>
            </a:r>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0" name="Title 1">
            <a:extLst>
              <a:ext uri="{FF2B5EF4-FFF2-40B4-BE49-F238E27FC236}">
                <a16:creationId xmlns:a16="http://schemas.microsoft.com/office/drawing/2014/main" id="{AE8863E7-5028-437E-B775-E6B7080EA250}"/>
              </a:ext>
            </a:extLst>
          </p:cNvPr>
          <p:cNvSpPr>
            <a:spLocks noGrp="1"/>
          </p:cNvSpPr>
          <p:nvPr>
            <p:ph type="title" hasCustomPrompt="1"/>
          </p:nvPr>
        </p:nvSpPr>
        <p:spPr>
          <a:xfrm>
            <a:off x="918200" y="3429000"/>
            <a:ext cx="2775835" cy="1527570"/>
          </a:xfrm>
        </p:spPr>
        <p:txBody>
          <a:bodyPr/>
          <a:lstStyle>
            <a:lvl1pPr>
              <a:defRPr/>
            </a:lvl1pPr>
          </a:lstStyle>
          <a:p>
            <a:r>
              <a:rPr lang="en-US" dirty="0"/>
              <a:t>MASTER TITLE</a:t>
            </a:r>
          </a:p>
        </p:txBody>
      </p:sp>
      <p:sp>
        <p:nvSpPr>
          <p:cNvPr id="11" name="Text Placeholder 19">
            <a:extLst>
              <a:ext uri="{FF2B5EF4-FFF2-40B4-BE49-F238E27FC236}">
                <a16:creationId xmlns:a16="http://schemas.microsoft.com/office/drawing/2014/main" id="{E1B5D2F7-865F-4196-B42F-EA33EB67D364}"/>
              </a:ext>
            </a:extLst>
          </p:cNvPr>
          <p:cNvSpPr>
            <a:spLocks noGrp="1"/>
          </p:cNvSpPr>
          <p:nvPr>
            <p:ph type="body" sz="quarter" idx="15" hasCustomPrompt="1"/>
          </p:nvPr>
        </p:nvSpPr>
        <p:spPr>
          <a:xfrm>
            <a:off x="3486087" y="5681808"/>
            <a:ext cx="2602230" cy="634174"/>
          </a:xfrm>
        </p:spPr>
        <p:txBody>
          <a:bodyPr>
            <a:normAutofit/>
          </a:bodyPr>
          <a:lstStyle>
            <a:lvl1pPr marL="0" indent="0">
              <a:buFontTx/>
              <a:buNone/>
              <a:defRPr sz="1600" b="0" i="1">
                <a:solidFill>
                  <a:schemeClr val="bg1"/>
                </a:solidFill>
              </a:defRPr>
            </a:lvl1pPr>
          </a:lstStyle>
          <a:p>
            <a:pPr lvl="0"/>
            <a:r>
              <a:rPr lang="en-US" dirty="0"/>
              <a:t>Caption 2</a:t>
            </a:r>
          </a:p>
        </p:txBody>
      </p:sp>
    </p:spTree>
    <p:extLst>
      <p:ext uri="{BB962C8B-B14F-4D97-AF65-F5344CB8AC3E}">
        <p14:creationId xmlns:p14="http://schemas.microsoft.com/office/powerpoint/2010/main" val="3121051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Picture w/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p:txBody>
          <a:bodyPr/>
          <a:lstStyle/>
          <a:p>
            <a:r>
              <a:rPr lang="en-US" dirty="0"/>
              <a:t>Elaine Howard Consulting LLC</a:t>
            </a:r>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2" name="Title 1">
            <a:extLst>
              <a:ext uri="{FF2B5EF4-FFF2-40B4-BE49-F238E27FC236}">
                <a16:creationId xmlns:a16="http://schemas.microsoft.com/office/drawing/2014/main" id="{D2469327-8F84-441D-B699-2D1F0C71BFC5}"/>
              </a:ext>
            </a:extLst>
          </p:cNvPr>
          <p:cNvSpPr>
            <a:spLocks noGrp="1"/>
          </p:cNvSpPr>
          <p:nvPr>
            <p:ph type="title" hasCustomPrompt="1"/>
          </p:nvPr>
        </p:nvSpPr>
        <p:spPr>
          <a:xfrm>
            <a:off x="1118991" y="927117"/>
            <a:ext cx="2473295" cy="386695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78B6D98E-CFF4-4040-BD72-667AA16CDA65}"/>
              </a:ext>
            </a:extLst>
          </p:cNvPr>
          <p:cNvSpPr>
            <a:spLocks noGrp="1"/>
          </p:cNvSpPr>
          <p:nvPr>
            <p:ph type="pic" sz="quarter" idx="16"/>
          </p:nvPr>
        </p:nvSpPr>
        <p:spPr>
          <a:xfrm>
            <a:off x="3592286" y="927117"/>
            <a:ext cx="5551714" cy="4794069"/>
          </a:xfrm>
        </p:spPr>
        <p:txBody>
          <a:bodyPr/>
          <a:lstStyle>
            <a:lvl1pPr marL="0" indent="0">
              <a:buNone/>
              <a:defRPr/>
            </a:lvl1pPr>
          </a:lstStyle>
          <a:p>
            <a:endParaRPr lang="en-US" dirty="0"/>
          </a:p>
        </p:txBody>
      </p:sp>
    </p:spTree>
    <p:extLst>
      <p:ext uri="{BB962C8B-B14F-4D97-AF65-F5344CB8AC3E}">
        <p14:creationId xmlns:p14="http://schemas.microsoft.com/office/powerpoint/2010/main" val="3013684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icture w/ Tit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31CBA3D-FE48-4F55-84A2-579A21166C9B}"/>
              </a:ext>
            </a:extLst>
          </p:cNvPr>
          <p:cNvSpPr>
            <a:spLocks noGrp="1"/>
          </p:cNvSpPr>
          <p:nvPr>
            <p:ph type="pic" sz="quarter" idx="12"/>
          </p:nvPr>
        </p:nvSpPr>
        <p:spPr>
          <a:xfrm>
            <a:off x="1083040" y="1947500"/>
            <a:ext cx="3209958" cy="1894504"/>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0FA9366B-1B63-40B3-9620-0F5271A63FD6}"/>
              </a:ext>
            </a:extLst>
          </p:cNvPr>
          <p:cNvSpPr>
            <a:spLocks noGrp="1"/>
          </p:cNvSpPr>
          <p:nvPr>
            <p:ph type="pic" sz="quarter" idx="13"/>
          </p:nvPr>
        </p:nvSpPr>
        <p:spPr>
          <a:xfrm>
            <a:off x="4859383" y="1947499"/>
            <a:ext cx="3670863" cy="4225329"/>
          </a:xfrm>
          <a:prstGeom prst="round2DiagRect">
            <a:avLst/>
          </a:prstGeom>
          <a:ln w="76200">
            <a:solidFill>
              <a:schemeClr val="bg1"/>
            </a:solidFill>
            <a:miter lim="800000"/>
          </a:ln>
          <a:effectLst>
            <a:outerShdw blurRad="127000" sx="102000" sy="102000" algn="ctr" rotWithShape="0">
              <a:schemeClr val="tx2">
                <a:lumMod val="50000"/>
                <a:alpha val="30000"/>
              </a:schemeClr>
            </a:outerShdw>
          </a:effectLst>
        </p:spPr>
        <p:txBody>
          <a:bodyPr/>
          <a:lstStyle>
            <a:lvl1pPr marL="0" indent="0">
              <a:buNone/>
              <a:defRPr/>
            </a:lvl1pPr>
          </a:lstStyle>
          <a:p>
            <a:endParaRPr lang="en-US" dirty="0"/>
          </a:p>
        </p:txBody>
      </p:sp>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1118991" y="6365500"/>
            <a:ext cx="3859795" cy="228660"/>
          </a:xfrm>
        </p:spPr>
        <p:txBody>
          <a:bodyPr/>
          <a:lstStyle/>
          <a:p>
            <a:r>
              <a:rPr lang="en-US" dirty="0"/>
              <a:t>Elaine Howard Consulting LLC</a:t>
            </a:r>
          </a:p>
        </p:txBody>
      </p:sp>
      <p:sp>
        <p:nvSpPr>
          <p:cNvPr id="21" name="Text Placeholder 19">
            <a:extLst>
              <a:ext uri="{FF2B5EF4-FFF2-40B4-BE49-F238E27FC236}">
                <a16:creationId xmlns:a16="http://schemas.microsoft.com/office/drawing/2014/main" id="{51A72C30-F0E7-48E8-B2B4-6C1CB54630C1}"/>
              </a:ext>
            </a:extLst>
          </p:cNvPr>
          <p:cNvSpPr>
            <a:spLocks noGrp="1"/>
          </p:cNvSpPr>
          <p:nvPr>
            <p:ph type="body" sz="quarter" idx="15" hasCustomPrompt="1"/>
          </p:nvPr>
        </p:nvSpPr>
        <p:spPr>
          <a:xfrm>
            <a:off x="4859382" y="5829247"/>
            <a:ext cx="3859796" cy="483890"/>
          </a:xfrm>
        </p:spPr>
        <p:txBody>
          <a:bodyPr>
            <a:normAutofit/>
          </a:bodyPr>
          <a:lstStyle>
            <a:lvl1pPr marL="0" indent="0">
              <a:buFontTx/>
              <a:buNone/>
              <a:defRPr sz="1200" i="1">
                <a:solidFill>
                  <a:schemeClr val="bg1"/>
                </a:solidFill>
              </a:defRPr>
            </a:lvl1pPr>
          </a:lstStyle>
          <a:p>
            <a:pPr lvl="0"/>
            <a:r>
              <a:rPr lang="en-US" dirty="0"/>
              <a:t>Caption 2</a:t>
            </a:r>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0" name="Title 1">
            <a:extLst>
              <a:ext uri="{FF2B5EF4-FFF2-40B4-BE49-F238E27FC236}">
                <a16:creationId xmlns:a16="http://schemas.microsoft.com/office/drawing/2014/main" id="{831FFAE0-9EA7-47F4-A7B9-A7EFB57CEC6D}"/>
              </a:ext>
            </a:extLst>
          </p:cNvPr>
          <p:cNvSpPr>
            <a:spLocks noGrp="1"/>
          </p:cNvSpPr>
          <p:nvPr>
            <p:ph type="title" hasCustomPrompt="1"/>
          </p:nvPr>
        </p:nvSpPr>
        <p:spPr>
          <a:xfrm>
            <a:off x="1118991" y="927117"/>
            <a:ext cx="7541884" cy="709865"/>
          </a:xfrm>
        </p:spPr>
        <p:txBody>
          <a:bodyPr/>
          <a:lstStyle/>
          <a:p>
            <a:r>
              <a:rPr lang="en-US" dirty="0"/>
              <a:t>CLICK TO EDIT MASTER TITLE STYLE</a:t>
            </a:r>
          </a:p>
        </p:txBody>
      </p:sp>
      <p:sp>
        <p:nvSpPr>
          <p:cNvPr id="11" name="Picture Placeholder 8">
            <a:extLst>
              <a:ext uri="{FF2B5EF4-FFF2-40B4-BE49-F238E27FC236}">
                <a16:creationId xmlns:a16="http://schemas.microsoft.com/office/drawing/2014/main" id="{CE57165E-1683-49A3-A306-AAB6CCFB0A89}"/>
              </a:ext>
            </a:extLst>
          </p:cNvPr>
          <p:cNvSpPr>
            <a:spLocks noGrp="1"/>
          </p:cNvSpPr>
          <p:nvPr>
            <p:ph type="pic" sz="quarter" idx="16"/>
          </p:nvPr>
        </p:nvSpPr>
        <p:spPr>
          <a:xfrm>
            <a:off x="1010179" y="4256009"/>
            <a:ext cx="3209958" cy="1894504"/>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sp>
        <p:nvSpPr>
          <p:cNvPr id="20" name="Text Placeholder 19">
            <a:extLst>
              <a:ext uri="{FF2B5EF4-FFF2-40B4-BE49-F238E27FC236}">
                <a16:creationId xmlns:a16="http://schemas.microsoft.com/office/drawing/2014/main" id="{59D8B3BC-4F92-46D0-AF27-5AA3D848E466}"/>
              </a:ext>
            </a:extLst>
          </p:cNvPr>
          <p:cNvSpPr>
            <a:spLocks noGrp="1"/>
          </p:cNvSpPr>
          <p:nvPr>
            <p:ph type="body" sz="quarter" idx="14" hasCustomPrompt="1"/>
          </p:nvPr>
        </p:nvSpPr>
        <p:spPr>
          <a:xfrm>
            <a:off x="1063181" y="3521524"/>
            <a:ext cx="2882646" cy="492208"/>
          </a:xfrm>
        </p:spPr>
        <p:txBody>
          <a:bodyPr>
            <a:normAutofit/>
          </a:bodyPr>
          <a:lstStyle>
            <a:lvl1pPr marL="0" indent="0">
              <a:buFontTx/>
              <a:buNone/>
              <a:defRPr sz="1200" i="0">
                <a:solidFill>
                  <a:schemeClr val="bg1"/>
                </a:solidFill>
              </a:defRPr>
            </a:lvl1pPr>
          </a:lstStyle>
          <a:p>
            <a:pPr lvl="0"/>
            <a:r>
              <a:rPr lang="en-US" dirty="0"/>
              <a:t>Caption 1</a:t>
            </a:r>
          </a:p>
        </p:txBody>
      </p:sp>
      <p:sp>
        <p:nvSpPr>
          <p:cNvPr id="12" name="Text Placeholder 19">
            <a:extLst>
              <a:ext uri="{FF2B5EF4-FFF2-40B4-BE49-F238E27FC236}">
                <a16:creationId xmlns:a16="http://schemas.microsoft.com/office/drawing/2014/main" id="{2532E8F6-4FF0-4B33-8741-71D333021843}"/>
              </a:ext>
            </a:extLst>
          </p:cNvPr>
          <p:cNvSpPr>
            <a:spLocks noGrp="1"/>
          </p:cNvSpPr>
          <p:nvPr>
            <p:ph type="body" sz="quarter" idx="17" hasCustomPrompt="1"/>
          </p:nvPr>
        </p:nvSpPr>
        <p:spPr>
          <a:xfrm>
            <a:off x="1001352" y="5843056"/>
            <a:ext cx="2882646" cy="544500"/>
          </a:xfrm>
        </p:spPr>
        <p:txBody>
          <a:bodyPr>
            <a:normAutofit/>
          </a:bodyPr>
          <a:lstStyle>
            <a:lvl1pPr marL="0" indent="0">
              <a:buFontTx/>
              <a:buNone/>
              <a:defRPr sz="1200" i="0">
                <a:solidFill>
                  <a:schemeClr val="bg1"/>
                </a:solidFill>
              </a:defRPr>
            </a:lvl1pPr>
          </a:lstStyle>
          <a:p>
            <a:pPr lvl="0"/>
            <a:r>
              <a:rPr lang="en-US" dirty="0"/>
              <a:t>Caption 1</a:t>
            </a:r>
          </a:p>
        </p:txBody>
      </p:sp>
    </p:spTree>
    <p:extLst>
      <p:ext uri="{BB962C8B-B14F-4D97-AF65-F5344CB8AC3E}">
        <p14:creationId xmlns:p14="http://schemas.microsoft.com/office/powerpoint/2010/main" val="693587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 w/ Tit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FA9366B-1B63-40B3-9620-0F5271A63FD6}"/>
              </a:ext>
            </a:extLst>
          </p:cNvPr>
          <p:cNvSpPr>
            <a:spLocks noGrp="1"/>
          </p:cNvSpPr>
          <p:nvPr>
            <p:ph type="pic" sz="quarter" idx="13"/>
          </p:nvPr>
        </p:nvSpPr>
        <p:spPr>
          <a:xfrm>
            <a:off x="3547872" y="2468579"/>
            <a:ext cx="4982374" cy="3704249"/>
          </a:xfrm>
          <a:prstGeom prst="round2DiagRect">
            <a:avLst/>
          </a:prstGeom>
          <a:ln w="76200">
            <a:solidFill>
              <a:schemeClr val="bg1"/>
            </a:solidFill>
            <a:miter lim="800000"/>
          </a:ln>
          <a:effectLst>
            <a:outerShdw blurRad="127000" sx="102000" sy="102000" algn="ctr" rotWithShape="0">
              <a:schemeClr val="tx2">
                <a:lumMod val="50000"/>
                <a:alpha val="30000"/>
              </a:schemeClr>
            </a:outerShdw>
          </a:effectLst>
        </p:spPr>
        <p:txBody>
          <a:bodyPr/>
          <a:lstStyle>
            <a:lvl1pPr marL="0" indent="0">
              <a:buNone/>
              <a:defRPr/>
            </a:lvl1pPr>
          </a:lstStyle>
          <a:p>
            <a:endParaRPr lang="en-US" dirty="0"/>
          </a:p>
        </p:txBody>
      </p:sp>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1118991" y="6365500"/>
            <a:ext cx="3859795" cy="228660"/>
          </a:xfrm>
        </p:spPr>
        <p:txBody>
          <a:bodyPr/>
          <a:lstStyle/>
          <a:p>
            <a:r>
              <a:rPr lang="en-US" dirty="0"/>
              <a:t>Elaine Howard Consulting LLC</a:t>
            </a:r>
          </a:p>
        </p:txBody>
      </p:sp>
      <p:sp>
        <p:nvSpPr>
          <p:cNvPr id="9" name="Picture Placeholder 8">
            <a:extLst>
              <a:ext uri="{FF2B5EF4-FFF2-40B4-BE49-F238E27FC236}">
                <a16:creationId xmlns:a16="http://schemas.microsoft.com/office/drawing/2014/main" id="{031CBA3D-FE48-4F55-84A2-579A21166C9B}"/>
              </a:ext>
            </a:extLst>
          </p:cNvPr>
          <p:cNvSpPr>
            <a:spLocks noGrp="1"/>
          </p:cNvSpPr>
          <p:nvPr>
            <p:ph type="pic" sz="quarter" idx="12"/>
          </p:nvPr>
        </p:nvSpPr>
        <p:spPr>
          <a:xfrm>
            <a:off x="1118991" y="1808710"/>
            <a:ext cx="3209958" cy="1894504"/>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sp>
        <p:nvSpPr>
          <p:cNvPr id="20" name="Text Placeholder 19">
            <a:extLst>
              <a:ext uri="{FF2B5EF4-FFF2-40B4-BE49-F238E27FC236}">
                <a16:creationId xmlns:a16="http://schemas.microsoft.com/office/drawing/2014/main" id="{59D8B3BC-4F92-46D0-AF27-5AA3D848E466}"/>
              </a:ext>
            </a:extLst>
          </p:cNvPr>
          <p:cNvSpPr>
            <a:spLocks noGrp="1"/>
          </p:cNvSpPr>
          <p:nvPr>
            <p:ph type="body" sz="quarter" idx="14" hasCustomPrompt="1"/>
          </p:nvPr>
        </p:nvSpPr>
        <p:spPr>
          <a:xfrm>
            <a:off x="1118991" y="3852627"/>
            <a:ext cx="2882646" cy="709864"/>
          </a:xfrm>
        </p:spPr>
        <p:txBody>
          <a:bodyPr>
            <a:normAutofit/>
          </a:bodyPr>
          <a:lstStyle>
            <a:lvl1pPr marL="0" indent="0">
              <a:buFontTx/>
              <a:buNone/>
              <a:defRPr sz="1400" i="0">
                <a:solidFill>
                  <a:schemeClr val="bg1">
                    <a:lumMod val="50000"/>
                  </a:schemeClr>
                </a:solidFill>
              </a:defRPr>
            </a:lvl1pPr>
          </a:lstStyle>
          <a:p>
            <a:pPr lvl="0"/>
            <a:r>
              <a:rPr lang="en-US" dirty="0"/>
              <a:t>Caption 1</a:t>
            </a:r>
          </a:p>
        </p:txBody>
      </p:sp>
      <p:sp>
        <p:nvSpPr>
          <p:cNvPr id="21" name="Text Placeholder 19">
            <a:extLst>
              <a:ext uri="{FF2B5EF4-FFF2-40B4-BE49-F238E27FC236}">
                <a16:creationId xmlns:a16="http://schemas.microsoft.com/office/drawing/2014/main" id="{51A72C30-F0E7-48E8-B2B4-6C1CB54630C1}"/>
              </a:ext>
            </a:extLst>
          </p:cNvPr>
          <p:cNvSpPr>
            <a:spLocks noGrp="1"/>
          </p:cNvSpPr>
          <p:nvPr>
            <p:ph type="body" sz="quarter" idx="15" hasCustomPrompt="1"/>
          </p:nvPr>
        </p:nvSpPr>
        <p:spPr>
          <a:xfrm>
            <a:off x="3547872" y="5838351"/>
            <a:ext cx="3859796" cy="483890"/>
          </a:xfrm>
        </p:spPr>
        <p:txBody>
          <a:bodyPr>
            <a:normAutofit/>
          </a:bodyPr>
          <a:lstStyle>
            <a:lvl1pPr marL="0" indent="0">
              <a:buFontTx/>
              <a:buNone/>
              <a:defRPr sz="1200" i="1">
                <a:solidFill>
                  <a:schemeClr val="bg1"/>
                </a:solidFill>
              </a:defRPr>
            </a:lvl1pPr>
          </a:lstStyle>
          <a:p>
            <a:pPr lvl="0"/>
            <a:r>
              <a:rPr lang="en-US" dirty="0"/>
              <a:t>Caption 2</a:t>
            </a:r>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0" name="Title 1">
            <a:extLst>
              <a:ext uri="{FF2B5EF4-FFF2-40B4-BE49-F238E27FC236}">
                <a16:creationId xmlns:a16="http://schemas.microsoft.com/office/drawing/2014/main" id="{831FFAE0-9EA7-47F4-A7B9-A7EFB57CEC6D}"/>
              </a:ext>
            </a:extLst>
          </p:cNvPr>
          <p:cNvSpPr>
            <a:spLocks noGrp="1"/>
          </p:cNvSpPr>
          <p:nvPr>
            <p:ph type="title" hasCustomPrompt="1"/>
          </p:nvPr>
        </p:nvSpPr>
        <p:spPr>
          <a:xfrm>
            <a:off x="1118991" y="927117"/>
            <a:ext cx="7541884" cy="709865"/>
          </a:xfrm>
        </p:spPr>
        <p:txBody>
          <a:bodyPr/>
          <a:lstStyle/>
          <a:p>
            <a:r>
              <a:rPr lang="en-US" dirty="0"/>
              <a:t>CLICK TO EDIT MASTER TITLE STYLE</a:t>
            </a:r>
          </a:p>
        </p:txBody>
      </p:sp>
    </p:spTree>
    <p:extLst>
      <p:ext uri="{BB962C8B-B14F-4D97-AF65-F5344CB8AC3E}">
        <p14:creationId xmlns:p14="http://schemas.microsoft.com/office/powerpoint/2010/main" val="335362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icture w/  Text">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56DE4F24-1F67-4234-AE41-48A4ADF68460}"/>
              </a:ext>
            </a:extLst>
          </p:cNvPr>
          <p:cNvSpPr>
            <a:spLocks noGrp="1"/>
          </p:cNvSpPr>
          <p:nvPr>
            <p:ph type="pic" sz="quarter" idx="21"/>
          </p:nvPr>
        </p:nvSpPr>
        <p:spPr>
          <a:xfrm>
            <a:off x="4633980" y="3609051"/>
            <a:ext cx="4018348" cy="2371612"/>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1106425" y="6365500"/>
            <a:ext cx="3859795" cy="228660"/>
          </a:xfrm>
        </p:spPr>
        <p:txBody>
          <a:bodyPr/>
          <a:lstStyle/>
          <a:p>
            <a:r>
              <a:rPr lang="en-US" dirty="0"/>
              <a:t>Elaine Howard Consulting LLC</a:t>
            </a:r>
          </a:p>
        </p:txBody>
      </p:sp>
      <p:sp>
        <p:nvSpPr>
          <p:cNvPr id="9" name="Picture Placeholder 8">
            <a:extLst>
              <a:ext uri="{FF2B5EF4-FFF2-40B4-BE49-F238E27FC236}">
                <a16:creationId xmlns:a16="http://schemas.microsoft.com/office/drawing/2014/main" id="{031CBA3D-FE48-4F55-84A2-579A21166C9B}"/>
              </a:ext>
            </a:extLst>
          </p:cNvPr>
          <p:cNvSpPr>
            <a:spLocks noGrp="1"/>
          </p:cNvSpPr>
          <p:nvPr>
            <p:ph type="pic" sz="quarter" idx="12"/>
          </p:nvPr>
        </p:nvSpPr>
        <p:spPr>
          <a:xfrm>
            <a:off x="4609596" y="877337"/>
            <a:ext cx="4018348" cy="2371612"/>
          </a:xfrm>
          <a:prstGeom prst="round2DiagRect">
            <a:avLst/>
          </a:prstGeom>
          <a:ln w="76200">
            <a:solidFill>
              <a:srgbClr val="FFFFFF"/>
            </a:solidFill>
          </a:ln>
          <a:effectLst>
            <a:outerShdw blurRad="127000" sx="102000" sy="102000" algn="ctr" rotWithShape="0">
              <a:schemeClr val="tx2">
                <a:lumMod val="50000"/>
                <a:alpha val="25000"/>
              </a:schemeClr>
            </a:outerShdw>
          </a:effectLst>
        </p:spPr>
        <p:txBody>
          <a:bodyPr/>
          <a:lstStyle>
            <a:lvl1pPr marL="0" indent="0">
              <a:buNone/>
              <a:defRPr/>
            </a:lvl1pPr>
          </a:lstStyle>
          <a:p>
            <a:endParaRPr lang="en-US" dirty="0"/>
          </a:p>
        </p:txBody>
      </p:sp>
      <p:pic>
        <p:nvPicPr>
          <p:cNvPr id="23" name="Graphic 22">
            <a:extLst>
              <a:ext uri="{FF2B5EF4-FFF2-40B4-BE49-F238E27FC236}">
                <a16:creationId xmlns:a16="http://schemas.microsoft.com/office/drawing/2014/main" id="{96E47F3C-E55C-4378-A8A3-83929546DE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
        <p:nvSpPr>
          <p:cNvPr id="10" name="Title 1">
            <a:extLst>
              <a:ext uri="{FF2B5EF4-FFF2-40B4-BE49-F238E27FC236}">
                <a16:creationId xmlns:a16="http://schemas.microsoft.com/office/drawing/2014/main" id="{831FFAE0-9EA7-47F4-A7B9-A7EFB57CEC6D}"/>
              </a:ext>
            </a:extLst>
          </p:cNvPr>
          <p:cNvSpPr>
            <a:spLocks noGrp="1"/>
          </p:cNvSpPr>
          <p:nvPr>
            <p:ph type="title" hasCustomPrompt="1"/>
          </p:nvPr>
        </p:nvSpPr>
        <p:spPr>
          <a:xfrm>
            <a:off x="1106425" y="771677"/>
            <a:ext cx="2880959" cy="1641739"/>
          </a:xfrm>
        </p:spPr>
        <p:txBody>
          <a:bodyPr/>
          <a:lstStyle>
            <a:lvl1pPr>
              <a:lnSpc>
                <a:spcPts val="3500"/>
              </a:lnSpc>
              <a:defRPr/>
            </a:lvl1pPr>
          </a:lstStyle>
          <a:p>
            <a:r>
              <a:rPr lang="en-US" dirty="0"/>
              <a:t>CLICK TO EDIT MASTER TITLE STYLE</a:t>
            </a:r>
          </a:p>
        </p:txBody>
      </p:sp>
      <p:sp>
        <p:nvSpPr>
          <p:cNvPr id="13" name="Text Placeholder 19">
            <a:extLst>
              <a:ext uri="{FF2B5EF4-FFF2-40B4-BE49-F238E27FC236}">
                <a16:creationId xmlns:a16="http://schemas.microsoft.com/office/drawing/2014/main" id="{20456644-6246-4EA6-A402-46E80C7CA066}"/>
              </a:ext>
            </a:extLst>
          </p:cNvPr>
          <p:cNvSpPr>
            <a:spLocks noGrp="1"/>
          </p:cNvSpPr>
          <p:nvPr>
            <p:ph type="body" sz="quarter" idx="18" hasCustomPrompt="1"/>
          </p:nvPr>
        </p:nvSpPr>
        <p:spPr>
          <a:xfrm>
            <a:off x="4681268" y="2866681"/>
            <a:ext cx="3408268" cy="403109"/>
          </a:xfrm>
        </p:spPr>
        <p:txBody>
          <a:bodyPr/>
          <a:lstStyle>
            <a:lvl1pPr marL="0" indent="0">
              <a:buFontTx/>
              <a:buNone/>
              <a:defRPr i="1">
                <a:solidFill>
                  <a:schemeClr val="bg1"/>
                </a:solidFill>
              </a:defRPr>
            </a:lvl1pPr>
          </a:lstStyle>
          <a:p>
            <a:pPr lvl="0"/>
            <a:r>
              <a:rPr lang="en-US" dirty="0"/>
              <a:t>Caption 2</a:t>
            </a:r>
          </a:p>
        </p:txBody>
      </p:sp>
      <p:sp>
        <p:nvSpPr>
          <p:cNvPr id="18" name="Text Placeholder 19">
            <a:extLst>
              <a:ext uri="{FF2B5EF4-FFF2-40B4-BE49-F238E27FC236}">
                <a16:creationId xmlns:a16="http://schemas.microsoft.com/office/drawing/2014/main" id="{8302A1D1-BA7D-4C5E-8133-BFA5C5902C40}"/>
              </a:ext>
            </a:extLst>
          </p:cNvPr>
          <p:cNvSpPr>
            <a:spLocks noGrp="1"/>
          </p:cNvSpPr>
          <p:nvPr>
            <p:ph type="body" sz="quarter" idx="22" hasCustomPrompt="1"/>
          </p:nvPr>
        </p:nvSpPr>
        <p:spPr>
          <a:xfrm>
            <a:off x="4681268" y="5598395"/>
            <a:ext cx="3408268" cy="403109"/>
          </a:xfrm>
        </p:spPr>
        <p:txBody>
          <a:bodyPr/>
          <a:lstStyle>
            <a:lvl1pPr marL="0" indent="0">
              <a:buFontTx/>
              <a:buNone/>
              <a:defRPr i="1">
                <a:solidFill>
                  <a:schemeClr val="bg1"/>
                </a:solidFill>
              </a:defRPr>
            </a:lvl1pPr>
          </a:lstStyle>
          <a:p>
            <a:pPr lvl="0"/>
            <a:r>
              <a:rPr lang="en-US" dirty="0"/>
              <a:t>Caption 2</a:t>
            </a:r>
          </a:p>
        </p:txBody>
      </p:sp>
      <p:sp>
        <p:nvSpPr>
          <p:cNvPr id="5" name="Text Placeholder 4">
            <a:extLst>
              <a:ext uri="{FF2B5EF4-FFF2-40B4-BE49-F238E27FC236}">
                <a16:creationId xmlns:a16="http://schemas.microsoft.com/office/drawing/2014/main" id="{38117FB9-6B88-4D2B-BD9C-F1DBBDE83893}"/>
              </a:ext>
            </a:extLst>
          </p:cNvPr>
          <p:cNvSpPr>
            <a:spLocks noGrp="1"/>
          </p:cNvSpPr>
          <p:nvPr>
            <p:ph type="body" sz="quarter" idx="23"/>
          </p:nvPr>
        </p:nvSpPr>
        <p:spPr>
          <a:xfrm>
            <a:off x="1081088" y="2413416"/>
            <a:ext cx="3236079" cy="3672907"/>
          </a:xfrm>
        </p:spPr>
        <p:txBody>
          <a:bodyPr>
            <a:normAutofit/>
          </a:bodyPr>
          <a:lstStyle>
            <a:lvl1pPr marL="285750" indent="-285750">
              <a:buFont typeface="Arial" panose="020B0604020202020204" pitchFamily="34" charset="0"/>
              <a:buChar char="•"/>
              <a:defRPr sz="1600"/>
            </a:lvl1pPr>
            <a:lvl2pPr marL="402336" indent="0">
              <a:buNone/>
              <a:defRPr/>
            </a:lvl2pPr>
            <a:lvl3pPr marL="731520" indent="0">
              <a:buNone/>
              <a:defRPr/>
            </a:lvl3pPr>
            <a:lvl4pPr marL="1005840" indent="0">
              <a:buNone/>
              <a:defRPr/>
            </a:lvl4pPr>
            <a:lvl5pPr marL="1280160" indent="0">
              <a:buNone/>
              <a:defRPr/>
            </a:lvl5pPr>
          </a:lstStyle>
          <a:p>
            <a:pPr lvl="0"/>
            <a:r>
              <a:rPr lang="en-US" dirty="0"/>
              <a:t>Edit Master text styles</a:t>
            </a:r>
          </a:p>
        </p:txBody>
      </p:sp>
    </p:spTree>
    <p:extLst>
      <p:ext uri="{BB962C8B-B14F-4D97-AF65-F5344CB8AC3E}">
        <p14:creationId xmlns:p14="http://schemas.microsoft.com/office/powerpoint/2010/main" val="64055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Numb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6714" y="927107"/>
            <a:ext cx="6343202" cy="709865"/>
          </a:xfrm>
        </p:spPr>
        <p:txBody>
          <a:bodyPr/>
          <a:lstStyle/>
          <a:p>
            <a:r>
              <a:rPr lang="en-US" dirty="0"/>
              <a:t>CLICK TO EDIT MASTER TITLE STYLE</a:t>
            </a:r>
          </a:p>
        </p:txBody>
      </p:sp>
      <p:sp>
        <p:nvSpPr>
          <p:cNvPr id="3" name="Content Placeholder 2"/>
          <p:cNvSpPr>
            <a:spLocks noGrp="1"/>
          </p:cNvSpPr>
          <p:nvPr>
            <p:ph idx="1"/>
          </p:nvPr>
        </p:nvSpPr>
        <p:spPr>
          <a:xfrm>
            <a:off x="1086714" y="2489200"/>
            <a:ext cx="6343201" cy="353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FDA8A3-47FF-4990-9E06-FA37DA888131}" type="datetime1">
              <a:rPr lang="en-US" smtClean="0"/>
              <a:t>5/24/2023</a:t>
            </a:fld>
            <a:endParaRPr lang="en-US" dirty="0"/>
          </a:p>
        </p:txBody>
      </p:sp>
      <p:sp>
        <p:nvSpPr>
          <p:cNvPr id="5" name="Footer Placeholder 4"/>
          <p:cNvSpPr>
            <a:spLocks noGrp="1"/>
          </p:cNvSpPr>
          <p:nvPr>
            <p:ph type="ftr" sz="quarter" idx="11"/>
          </p:nvPr>
        </p:nvSpPr>
        <p:spPr>
          <a:xfrm>
            <a:off x="1086714" y="6365500"/>
            <a:ext cx="3859795" cy="228660"/>
          </a:xfrm>
        </p:spPr>
        <p:txBody>
          <a:bodyPr anchor="ctr" anchorCtr="0"/>
          <a:lstStyle/>
          <a:p>
            <a:r>
              <a:rPr lang="en-US"/>
              <a:t>Elaine Howard Consulting LLC</a:t>
            </a:r>
            <a:endParaRPr lang="en-US" dirty="0"/>
          </a:p>
        </p:txBody>
      </p:sp>
      <p:pic>
        <p:nvPicPr>
          <p:cNvPr id="6" name="Graphic 5">
            <a:extLst>
              <a:ext uri="{FF2B5EF4-FFF2-40B4-BE49-F238E27FC236}">
                <a16:creationId xmlns:a16="http://schemas.microsoft.com/office/drawing/2014/main" id="{1F2B3180-9F8C-4760-9CA1-0EBFDE51D6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51868371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6714" y="927107"/>
            <a:ext cx="6343202" cy="709865"/>
          </a:xfrm>
        </p:spPr>
        <p:txBody>
          <a:bodyPr/>
          <a:lstStyle/>
          <a:p>
            <a:r>
              <a:rPr lang="en-US" dirty="0"/>
              <a:t>CLICK TO EDIT MASTER TITLE STYLE</a:t>
            </a:r>
          </a:p>
        </p:txBody>
      </p:sp>
      <p:sp>
        <p:nvSpPr>
          <p:cNvPr id="3" name="Content Placeholder 2"/>
          <p:cNvSpPr>
            <a:spLocks noGrp="1"/>
          </p:cNvSpPr>
          <p:nvPr>
            <p:ph idx="1"/>
          </p:nvPr>
        </p:nvSpPr>
        <p:spPr>
          <a:xfrm>
            <a:off x="1086714" y="2489200"/>
            <a:ext cx="6343201" cy="3530600"/>
          </a:xfrm>
        </p:spPr>
        <p:txBody>
          <a:bodyPr/>
          <a:lstStyle>
            <a:lvl1pPr marL="342900" indent="-342900">
              <a:buFont typeface="Wingdings" panose="05000000000000000000" pitchFamily="2" charset="2"/>
              <a:buChar char="§"/>
              <a:defRPr/>
            </a:lvl1pPr>
            <a:lvl2pPr marL="745236" indent="-342900">
              <a:buFont typeface="Wingdings" panose="05000000000000000000" pitchFamily="2" charset="2"/>
              <a:buChar char="§"/>
              <a:defRPr/>
            </a:lvl2pPr>
            <a:lvl3pPr marL="1074420" indent="-342900">
              <a:buFont typeface="Wingdings" panose="05000000000000000000" pitchFamily="2" charset="2"/>
              <a:buChar char="§"/>
              <a:defRPr/>
            </a:lvl3pPr>
            <a:lvl4pPr marL="1234440" indent="-228600">
              <a:buFont typeface="Wingdings" panose="05000000000000000000" pitchFamily="2" charset="2"/>
              <a:buChar char="§"/>
              <a:defRPr/>
            </a:lvl4pPr>
            <a:lvl5pPr marL="150876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FDA8A3-47FF-4990-9E06-FA37DA888131}" type="datetime1">
              <a:rPr lang="en-US" smtClean="0"/>
              <a:t>5/24/2023</a:t>
            </a:fld>
            <a:endParaRPr lang="en-US" dirty="0"/>
          </a:p>
        </p:txBody>
      </p:sp>
      <p:sp>
        <p:nvSpPr>
          <p:cNvPr id="5" name="Footer Placeholder 4"/>
          <p:cNvSpPr>
            <a:spLocks noGrp="1"/>
          </p:cNvSpPr>
          <p:nvPr>
            <p:ph type="ftr" sz="quarter" idx="11"/>
          </p:nvPr>
        </p:nvSpPr>
        <p:spPr>
          <a:xfrm>
            <a:off x="1086714" y="6365500"/>
            <a:ext cx="3859795" cy="228660"/>
          </a:xfrm>
        </p:spPr>
        <p:txBody>
          <a:bodyPr anchor="ctr" anchorCtr="0"/>
          <a:lstStyle/>
          <a:p>
            <a:r>
              <a:rPr lang="en-US"/>
              <a:t>Elaine Howard Consulting LLC</a:t>
            </a:r>
            <a:endParaRPr lang="en-US" dirty="0"/>
          </a:p>
        </p:txBody>
      </p:sp>
      <p:pic>
        <p:nvPicPr>
          <p:cNvPr id="6" name="Graphic 5">
            <a:extLst>
              <a:ext uri="{FF2B5EF4-FFF2-40B4-BE49-F238E27FC236}">
                <a16:creationId xmlns:a16="http://schemas.microsoft.com/office/drawing/2014/main" id="{95655598-7FE3-4737-954F-D28E9E2ABA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37660822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413" y="927107"/>
            <a:ext cx="6343202" cy="709865"/>
          </a:xfrm>
        </p:spPr>
        <p:txBody>
          <a:bodyPr anchor="t" anchorCtr="0"/>
          <a:lstStyle/>
          <a:p>
            <a:r>
              <a:rPr lang="en-US" dirty="0"/>
              <a:t>CLICK TO EDIT MASTER TITLE STYLE</a:t>
            </a:r>
          </a:p>
        </p:txBody>
      </p:sp>
      <p:sp>
        <p:nvSpPr>
          <p:cNvPr id="3" name="Content Placeholder 2"/>
          <p:cNvSpPr>
            <a:spLocks noGrp="1"/>
          </p:cNvSpPr>
          <p:nvPr>
            <p:ph sz="half" idx="1"/>
          </p:nvPr>
        </p:nvSpPr>
        <p:spPr>
          <a:xfrm>
            <a:off x="1077413" y="2489199"/>
            <a:ext cx="3636980" cy="3530604"/>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1555" y="2489207"/>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15C56C-A6AF-46E8-8D4C-5AEB4C945229}" type="datetime1">
              <a:rPr lang="en-US" smtClean="0"/>
              <a:t>5/24/2023</a:t>
            </a:fld>
            <a:endParaRPr lang="en-US"/>
          </a:p>
        </p:txBody>
      </p:sp>
      <p:sp>
        <p:nvSpPr>
          <p:cNvPr id="6" name="Footer Placeholder 5"/>
          <p:cNvSpPr>
            <a:spLocks noGrp="1"/>
          </p:cNvSpPr>
          <p:nvPr>
            <p:ph type="ftr" sz="quarter" idx="11"/>
          </p:nvPr>
        </p:nvSpPr>
        <p:spPr>
          <a:xfrm>
            <a:off x="1077413" y="6365500"/>
            <a:ext cx="3859795" cy="228660"/>
          </a:xfrm>
        </p:spPr>
        <p:txBody>
          <a:bodyPr/>
          <a:lstStyle>
            <a:lvl1pPr>
              <a:defRPr/>
            </a:lvl1pPr>
          </a:lstStyle>
          <a:p>
            <a:r>
              <a:rPr lang="en-US"/>
              <a:t>Elaine Howard Consulting LLC</a:t>
            </a:r>
            <a:endParaRPr lang="en-US" dirty="0"/>
          </a:p>
        </p:txBody>
      </p:sp>
      <p:pic>
        <p:nvPicPr>
          <p:cNvPr id="7" name="Graphic 6">
            <a:extLst>
              <a:ext uri="{FF2B5EF4-FFF2-40B4-BE49-F238E27FC236}">
                <a16:creationId xmlns:a16="http://schemas.microsoft.com/office/drawing/2014/main" id="{BA2F227A-6024-4385-BFB9-56CAC63E5E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186437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ext box Layout">
    <p:spTree>
      <p:nvGrpSpPr>
        <p:cNvPr id="1" name=""/>
        <p:cNvGrpSpPr/>
        <p:nvPr/>
      </p:nvGrpSpPr>
      <p:grpSpPr>
        <a:xfrm>
          <a:off x="0" y="0"/>
          <a:ext cx="0" cy="0"/>
          <a:chOff x="0" y="0"/>
          <a:chExt cx="0" cy="0"/>
        </a:xfrm>
      </p:grpSpPr>
      <p:pic>
        <p:nvPicPr>
          <p:cNvPr id="12" name="Picture 11" descr="A close up of a brick building&#10;&#10;Description generated with high confidence">
            <a:extLst>
              <a:ext uri="{FF2B5EF4-FFF2-40B4-BE49-F238E27FC236}">
                <a16:creationId xmlns:a16="http://schemas.microsoft.com/office/drawing/2014/main" id="{01349763-DD6C-4341-A125-2564C31208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600" y="0"/>
            <a:ext cx="9180600" cy="6858000"/>
          </a:xfrm>
          <a:prstGeom prst="rect">
            <a:avLst/>
          </a:prstGeom>
        </p:spPr>
      </p:pic>
      <p:sp>
        <p:nvSpPr>
          <p:cNvPr id="2" name="Title 1">
            <a:extLst>
              <a:ext uri="{FF2B5EF4-FFF2-40B4-BE49-F238E27FC236}">
                <a16:creationId xmlns:a16="http://schemas.microsoft.com/office/drawing/2014/main" id="{3624624B-B050-46B8-B244-F6BAF18C5D20}"/>
              </a:ext>
            </a:extLst>
          </p:cNvPr>
          <p:cNvSpPr>
            <a:spLocks noGrp="1"/>
          </p:cNvSpPr>
          <p:nvPr>
            <p:ph type="title" hasCustomPrompt="1"/>
          </p:nvPr>
        </p:nvSpPr>
        <p:spPr>
          <a:xfrm>
            <a:off x="976171" y="927107"/>
            <a:ext cx="5022293" cy="1279645"/>
          </a:xfrm>
        </p:spPr>
        <p:txBody>
          <a:bodyPr/>
          <a:lstStyle>
            <a:lvl1pPr>
              <a:lnSpc>
                <a:spcPts val="4000"/>
              </a:lnSpc>
              <a:defRPr sz="40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6E5BF2-FBF1-442B-A5D8-20D46616E1E6}"/>
              </a:ext>
            </a:extLst>
          </p:cNvPr>
          <p:cNvSpPr>
            <a:spLocks noGrp="1"/>
          </p:cNvSpPr>
          <p:nvPr>
            <p:ph type="dt" sz="half" idx="10"/>
          </p:nvPr>
        </p:nvSpPr>
        <p:spPr/>
        <p:txBody>
          <a:bodyPr/>
          <a:lstStyle/>
          <a:p>
            <a:fld id="{22FDA8A3-47FF-4990-9E06-FA37DA888131}" type="datetime1">
              <a:rPr lang="en-US" smtClean="0"/>
              <a:t>5/24/2023</a:t>
            </a:fld>
            <a:endParaRPr lang="en-US" dirty="0"/>
          </a:p>
        </p:txBody>
      </p:sp>
      <p:sp>
        <p:nvSpPr>
          <p:cNvPr id="4" name="Footer Placeholder 3">
            <a:extLst>
              <a:ext uri="{FF2B5EF4-FFF2-40B4-BE49-F238E27FC236}">
                <a16:creationId xmlns:a16="http://schemas.microsoft.com/office/drawing/2014/main" id="{25CFD59E-337C-4A5F-B1CD-F33CAC7BFB8A}"/>
              </a:ext>
            </a:extLst>
          </p:cNvPr>
          <p:cNvSpPr>
            <a:spLocks noGrp="1"/>
          </p:cNvSpPr>
          <p:nvPr>
            <p:ph type="ftr" sz="quarter" idx="11"/>
          </p:nvPr>
        </p:nvSpPr>
        <p:spPr/>
        <p:txBody>
          <a:bodyPr/>
          <a:lstStyle/>
          <a:p>
            <a:r>
              <a:rPr lang="en-US"/>
              <a:t>Elaine Howard Consulting LLC</a:t>
            </a:r>
            <a:endParaRPr lang="en-US" dirty="0"/>
          </a:p>
        </p:txBody>
      </p:sp>
      <p:sp>
        <p:nvSpPr>
          <p:cNvPr id="6" name="Text Placeholder 5">
            <a:extLst>
              <a:ext uri="{FF2B5EF4-FFF2-40B4-BE49-F238E27FC236}">
                <a16:creationId xmlns:a16="http://schemas.microsoft.com/office/drawing/2014/main" id="{A915ACAB-7701-4C01-8FEA-C550C3E94918}"/>
              </a:ext>
            </a:extLst>
          </p:cNvPr>
          <p:cNvSpPr>
            <a:spLocks noGrp="1"/>
          </p:cNvSpPr>
          <p:nvPr>
            <p:ph type="body" sz="quarter" idx="12"/>
          </p:nvPr>
        </p:nvSpPr>
        <p:spPr>
          <a:xfrm>
            <a:off x="866443" y="3944982"/>
            <a:ext cx="2146300" cy="2755854"/>
          </a:xfrm>
        </p:spPr>
        <p:txBody>
          <a:bodyPr>
            <a:normAutofit/>
          </a:bodyPr>
          <a:lstStyle>
            <a:lvl1pPr marL="285750" indent="-285750">
              <a:buFont typeface="Arial" panose="020B0604020202020204" pitchFamily="34" charset="0"/>
              <a:buChar char="•"/>
              <a:defRPr sz="1600">
                <a:solidFill>
                  <a:schemeClr val="bg1"/>
                </a:solidFill>
              </a:defRPr>
            </a:lvl1pPr>
          </a:lstStyle>
          <a:p>
            <a:pPr lvl="0"/>
            <a:r>
              <a:rPr lang="en-US" dirty="0"/>
              <a:t>Edit Master text styles</a:t>
            </a:r>
          </a:p>
        </p:txBody>
      </p:sp>
      <p:sp>
        <p:nvSpPr>
          <p:cNvPr id="7" name="Text Placeholder 5">
            <a:extLst>
              <a:ext uri="{FF2B5EF4-FFF2-40B4-BE49-F238E27FC236}">
                <a16:creationId xmlns:a16="http://schemas.microsoft.com/office/drawing/2014/main" id="{B4C98E19-4E1D-4BF6-8670-7AF530E90BC2}"/>
              </a:ext>
            </a:extLst>
          </p:cNvPr>
          <p:cNvSpPr>
            <a:spLocks noGrp="1"/>
          </p:cNvSpPr>
          <p:nvPr>
            <p:ph type="body" sz="quarter" idx="13"/>
          </p:nvPr>
        </p:nvSpPr>
        <p:spPr>
          <a:xfrm>
            <a:off x="3352380" y="3944981"/>
            <a:ext cx="2146300" cy="2755854"/>
          </a:xfrm>
        </p:spPr>
        <p:txBody>
          <a:bodyPr>
            <a:normAutofit/>
          </a:bodyPr>
          <a:lstStyle>
            <a:lvl1pPr marL="285750" indent="-285750">
              <a:buFont typeface="Arial" panose="020B0604020202020204" pitchFamily="34" charset="0"/>
              <a:buChar char="•"/>
              <a:defRPr sz="1600">
                <a:solidFill>
                  <a:schemeClr val="bg1"/>
                </a:solidFill>
              </a:defRPr>
            </a:lvl1pPr>
          </a:lstStyle>
          <a:p>
            <a:pPr lvl="0"/>
            <a:r>
              <a:rPr lang="en-US" dirty="0"/>
              <a:t>Edit Master text styles</a:t>
            </a:r>
          </a:p>
        </p:txBody>
      </p:sp>
      <p:sp>
        <p:nvSpPr>
          <p:cNvPr id="8" name="Text Placeholder 5">
            <a:extLst>
              <a:ext uri="{FF2B5EF4-FFF2-40B4-BE49-F238E27FC236}">
                <a16:creationId xmlns:a16="http://schemas.microsoft.com/office/drawing/2014/main" id="{CA9681CC-A735-4C0A-B2E1-7CD47DE2ADC5}"/>
              </a:ext>
            </a:extLst>
          </p:cNvPr>
          <p:cNvSpPr>
            <a:spLocks noGrp="1"/>
          </p:cNvSpPr>
          <p:nvPr>
            <p:ph type="body" sz="quarter" idx="14"/>
          </p:nvPr>
        </p:nvSpPr>
        <p:spPr>
          <a:xfrm>
            <a:off x="5825255" y="3944980"/>
            <a:ext cx="2146300" cy="2755854"/>
          </a:xfrm>
        </p:spPr>
        <p:txBody>
          <a:bodyPr>
            <a:normAutofit/>
          </a:bodyPr>
          <a:lstStyle>
            <a:lvl1pPr marL="285750" indent="-285750">
              <a:buFont typeface="Arial" panose="020B0604020202020204" pitchFamily="34" charset="0"/>
              <a:buChar char="•"/>
              <a:defRPr sz="16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28133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674" y="927107"/>
            <a:ext cx="6343202" cy="70986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DABAD91-65A9-42B2-81A3-99988A5CE8DD}" type="datetime1">
              <a:rPr lang="en-US" smtClean="0"/>
              <a:t>5/24/2023</a:t>
            </a:fld>
            <a:endParaRPr lang="en-US"/>
          </a:p>
        </p:txBody>
      </p:sp>
      <p:sp>
        <p:nvSpPr>
          <p:cNvPr id="4" name="Footer Placeholder 3"/>
          <p:cNvSpPr>
            <a:spLocks noGrp="1"/>
          </p:cNvSpPr>
          <p:nvPr>
            <p:ph type="ftr" sz="quarter" idx="11"/>
          </p:nvPr>
        </p:nvSpPr>
        <p:spPr>
          <a:xfrm>
            <a:off x="1080674" y="6365500"/>
            <a:ext cx="3859795" cy="228660"/>
          </a:xfrm>
        </p:spPr>
        <p:txBody>
          <a:bodyPr/>
          <a:lstStyle>
            <a:lvl1pPr>
              <a:defRPr/>
            </a:lvl1pPr>
          </a:lstStyle>
          <a:p>
            <a:r>
              <a:rPr lang="en-US"/>
              <a:t>Elaine Howard Consulting LLC</a:t>
            </a:r>
            <a:endParaRPr lang="en-US" dirty="0"/>
          </a:p>
        </p:txBody>
      </p:sp>
      <p:pic>
        <p:nvPicPr>
          <p:cNvPr id="5" name="Graphic 4">
            <a:extLst>
              <a:ext uri="{FF2B5EF4-FFF2-40B4-BE49-F238E27FC236}">
                <a16:creationId xmlns:a16="http://schemas.microsoft.com/office/drawing/2014/main" id="{E412FC74-1873-463D-A8B8-3AAD5A0F1B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67" y="0"/>
            <a:ext cx="781073" cy="6858000"/>
          </a:xfrm>
          <a:prstGeom prst="rect">
            <a:avLst/>
          </a:prstGeom>
        </p:spPr>
      </p:pic>
    </p:spTree>
    <p:extLst>
      <p:ext uri="{BB962C8B-B14F-4D97-AF65-F5344CB8AC3E}">
        <p14:creationId xmlns:p14="http://schemas.microsoft.com/office/powerpoint/2010/main" val="314503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 Bullet List">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03B8CC0B-895B-4E66-999F-8EB9852F6E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0FF1E3-C17F-41A1-9FD8-81EE4A816C36}" type="datetime1">
              <a:rPr lang="en-US" smtClean="0"/>
              <a:t>5/24/2023</a:t>
            </a:fld>
            <a:endParaRPr lang="en-US"/>
          </a:p>
        </p:txBody>
      </p:sp>
      <p:sp>
        <p:nvSpPr>
          <p:cNvPr id="3" name="Footer Placeholder 2"/>
          <p:cNvSpPr>
            <a:spLocks noGrp="1"/>
          </p:cNvSpPr>
          <p:nvPr>
            <p:ph type="ftr" sz="quarter" idx="11"/>
          </p:nvPr>
        </p:nvSpPr>
        <p:spPr>
          <a:xfrm>
            <a:off x="976171" y="6365500"/>
            <a:ext cx="3859795" cy="228660"/>
          </a:xfrm>
        </p:spPr>
        <p:txBody>
          <a:bodyPr/>
          <a:lstStyle>
            <a:lvl1pPr>
              <a:defRPr>
                <a:solidFill>
                  <a:schemeClr val="bg1"/>
                </a:solidFill>
              </a:defRPr>
            </a:lvl1pPr>
          </a:lstStyle>
          <a:p>
            <a:r>
              <a:rPr lang="en-US" dirty="0"/>
              <a:t>Elaine Howard Consulting LLC</a:t>
            </a:r>
          </a:p>
        </p:txBody>
      </p:sp>
      <p:sp>
        <p:nvSpPr>
          <p:cNvPr id="6" name="Title 1">
            <a:extLst>
              <a:ext uri="{FF2B5EF4-FFF2-40B4-BE49-F238E27FC236}">
                <a16:creationId xmlns:a16="http://schemas.microsoft.com/office/drawing/2014/main" id="{D76CD3E1-F64D-4D15-8F0E-47404B5F7850}"/>
              </a:ext>
            </a:extLst>
          </p:cNvPr>
          <p:cNvSpPr>
            <a:spLocks noGrp="1"/>
          </p:cNvSpPr>
          <p:nvPr>
            <p:ph type="ctrTitle" hasCustomPrompt="1"/>
          </p:nvPr>
        </p:nvSpPr>
        <p:spPr>
          <a:xfrm>
            <a:off x="866450" y="1620372"/>
            <a:ext cx="3620215" cy="1778148"/>
          </a:xfrm>
          <a:ln>
            <a:noFill/>
          </a:ln>
        </p:spPr>
        <p:txBody>
          <a:bodyPr vert="horz" anchor="t" anchorCtr="0"/>
          <a:lstStyle>
            <a:lvl1pPr defTabSz="457200">
              <a:lnSpc>
                <a:spcPts val="4000"/>
              </a:lnSpc>
              <a:defRPr sz="4000" b="1">
                <a:ln>
                  <a:noFill/>
                </a:ln>
                <a:solidFill>
                  <a:schemeClr val="bg1"/>
                </a:solidFill>
                <a:effectLst>
                  <a:reflection endPos="0" dir="5400000" sy="-100000" algn="bl" rotWithShape="0"/>
                </a:effectLst>
              </a:defRPr>
            </a:lvl1pPr>
          </a:lstStyle>
          <a:p>
            <a:r>
              <a:rPr lang="en-US" dirty="0"/>
              <a:t>MASTER</a:t>
            </a:r>
            <a:br>
              <a:rPr lang="en-US" dirty="0"/>
            </a:br>
            <a:r>
              <a:rPr lang="en-US" dirty="0"/>
              <a:t>SLIDE</a:t>
            </a:r>
            <a:br>
              <a:rPr lang="en-US" dirty="0"/>
            </a:br>
            <a:r>
              <a:rPr lang="en-US" dirty="0"/>
              <a:t>TITLE SLIDE</a:t>
            </a:r>
          </a:p>
        </p:txBody>
      </p:sp>
      <p:sp>
        <p:nvSpPr>
          <p:cNvPr id="7" name="Content Placeholder 2">
            <a:extLst>
              <a:ext uri="{FF2B5EF4-FFF2-40B4-BE49-F238E27FC236}">
                <a16:creationId xmlns:a16="http://schemas.microsoft.com/office/drawing/2014/main" id="{C6257E5F-1A6E-483D-87D8-2C1D6A2969EE}"/>
              </a:ext>
            </a:extLst>
          </p:cNvPr>
          <p:cNvSpPr>
            <a:spLocks noGrp="1"/>
          </p:cNvSpPr>
          <p:nvPr>
            <p:ph idx="1"/>
          </p:nvPr>
        </p:nvSpPr>
        <p:spPr>
          <a:xfrm>
            <a:off x="4851047" y="2221350"/>
            <a:ext cx="3679197" cy="3880337"/>
          </a:xfrm>
        </p:spPr>
        <p:txBody>
          <a:bodyPr/>
          <a:lstStyle>
            <a:lvl1pPr>
              <a:lnSpc>
                <a:spcPct val="150000"/>
              </a:lnSpc>
              <a:buSzPct val="100000"/>
              <a:defRPr sz="1600"/>
            </a:lvl1pPr>
            <a:lvl2pPr>
              <a:lnSpc>
                <a:spcPct val="150000"/>
              </a:lnSpc>
              <a:buSzPct val="100000"/>
              <a:defRPr/>
            </a:lvl2pPr>
            <a:lvl3pPr>
              <a:lnSpc>
                <a:spcPct val="150000"/>
              </a:lnSpc>
              <a:buSzPct val="100000"/>
              <a:defRPr/>
            </a:lvl3pPr>
            <a:lvl4pPr>
              <a:lnSpc>
                <a:spcPct val="150000"/>
              </a:lnSpc>
              <a:buSzPct val="100000"/>
              <a:defRPr/>
            </a:lvl4pPr>
            <a:lvl5pPr>
              <a:lnSpc>
                <a:spcPct val="150000"/>
              </a:lnSpc>
              <a:buSzPct val="100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70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976171" y="927107"/>
            <a:ext cx="6343202" cy="709865"/>
          </a:xfrm>
          <a:prstGeom prst="rect">
            <a:avLst/>
          </a:prstGeom>
        </p:spPr>
        <p:txBody>
          <a:bodyPr vert="horz" lIns="91440" tIns="45720" rIns="91440" bIns="45720" rtlCol="0" anchor="t" anchorCtr="0">
            <a:noAutofit/>
          </a:bodyPr>
          <a:lstStyle/>
          <a:p>
            <a:r>
              <a:rPr lang="en-US" dirty="0"/>
              <a:t>MASTER SLIDE TITLE</a:t>
            </a:r>
          </a:p>
        </p:txBody>
      </p:sp>
      <p:sp>
        <p:nvSpPr>
          <p:cNvPr id="3" name="Text Placeholder 2"/>
          <p:cNvSpPr>
            <a:spLocks noGrp="1"/>
          </p:cNvSpPr>
          <p:nvPr>
            <p:ph type="body" idx="1"/>
          </p:nvPr>
        </p:nvSpPr>
        <p:spPr>
          <a:xfrm>
            <a:off x="976176" y="2235933"/>
            <a:ext cx="6343201" cy="3530600"/>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39642" y="6365507"/>
            <a:ext cx="990599" cy="228659"/>
          </a:xfrm>
          <a:prstGeom prst="rect">
            <a:avLst/>
          </a:prstGeom>
        </p:spPr>
        <p:txBody>
          <a:bodyPr vert="horz" lIns="91440" tIns="45720" rIns="91440" bIns="45720" rtlCol="0" anchor="b"/>
          <a:lstStyle>
            <a:lvl1pPr algn="r">
              <a:defRPr sz="900" b="1" i="0">
                <a:solidFill>
                  <a:schemeClr val="bg1">
                    <a:lumMod val="65000"/>
                  </a:schemeClr>
                </a:solidFill>
                <a:latin typeface="+mn-lt"/>
              </a:defRPr>
            </a:lvl1pPr>
          </a:lstStyle>
          <a:p>
            <a:fld id="{22FDA8A3-47FF-4990-9E06-FA37DA888131}" type="datetime1">
              <a:rPr lang="en-US" smtClean="0"/>
              <a:t>5/24/2023</a:t>
            </a:fld>
            <a:endParaRPr lang="en-US" dirty="0"/>
          </a:p>
        </p:txBody>
      </p:sp>
      <p:sp>
        <p:nvSpPr>
          <p:cNvPr id="5" name="Footer Placeholder 4"/>
          <p:cNvSpPr>
            <a:spLocks noGrp="1"/>
          </p:cNvSpPr>
          <p:nvPr>
            <p:ph type="ftr" sz="quarter" idx="3"/>
          </p:nvPr>
        </p:nvSpPr>
        <p:spPr>
          <a:xfrm>
            <a:off x="976171" y="6365500"/>
            <a:ext cx="3859795" cy="228660"/>
          </a:xfrm>
          <a:prstGeom prst="rect">
            <a:avLst/>
          </a:prstGeom>
        </p:spPr>
        <p:txBody>
          <a:bodyPr vert="horz" lIns="91440" tIns="45720" rIns="91440" bIns="45720" rtlCol="0" anchor="ctr" anchorCtr="0"/>
          <a:lstStyle>
            <a:lvl1pPr algn="l">
              <a:defRPr sz="900" b="1" i="0">
                <a:solidFill>
                  <a:schemeClr val="bg1">
                    <a:lumMod val="65000"/>
                  </a:schemeClr>
                </a:solidFill>
                <a:latin typeface="Arial" panose="020B0604020202020204" pitchFamily="34" charset="0"/>
                <a:cs typeface="Arial" panose="020B0604020202020204" pitchFamily="34" charset="0"/>
              </a:defRPr>
            </a:lvl1pPr>
          </a:lstStyle>
          <a:p>
            <a:r>
              <a:rPr lang="en-US"/>
              <a:t>Elaine Howard Consulting LLC</a:t>
            </a:r>
            <a:endParaRPr lang="en-US" dirty="0"/>
          </a:p>
        </p:txBody>
      </p:sp>
    </p:spTree>
    <p:extLst>
      <p:ext uri="{BB962C8B-B14F-4D97-AF65-F5344CB8AC3E}">
        <p14:creationId xmlns:p14="http://schemas.microsoft.com/office/powerpoint/2010/main" val="851329124"/>
      </p:ext>
    </p:extLst>
  </p:cSld>
  <p:clrMap bg1="lt1" tx1="dk1" bg2="lt2" tx2="dk2" accent1="accent1" accent2="accent2" accent3="accent3" accent4="accent4" accent5="accent5" accent6="accent6" hlink="hlink" folHlink="folHlink"/>
  <p:sldLayoutIdLst>
    <p:sldLayoutId id="2147483798" r:id="rId1"/>
    <p:sldLayoutId id="2147483823" r:id="rId2"/>
    <p:sldLayoutId id="2147483846" r:id="rId3"/>
    <p:sldLayoutId id="2147483799" r:id="rId4"/>
    <p:sldLayoutId id="2147483818" r:id="rId5"/>
    <p:sldLayoutId id="2147483800" r:id="rId6"/>
    <p:sldLayoutId id="2147483821" r:id="rId7"/>
    <p:sldLayoutId id="2147483801" r:id="rId8"/>
    <p:sldLayoutId id="2147483809" r:id="rId9"/>
    <p:sldLayoutId id="2147483849" r:id="rId10"/>
    <p:sldLayoutId id="2147483822" r:id="rId11"/>
    <p:sldLayoutId id="2147483820" r:id="rId12"/>
    <p:sldLayoutId id="2147483847" r:id="rId13"/>
    <p:sldLayoutId id="2147483848" r:id="rId14"/>
    <p:sldLayoutId id="2147483824" r:id="rId15"/>
    <p:sldLayoutId id="2147483845" r:id="rId16"/>
    <p:sldLayoutId id="2147483851" r:id="rId17"/>
    <p:sldLayoutId id="2147483816" r:id="rId18"/>
    <p:sldLayoutId id="2147483819" r:id="rId19"/>
    <p:sldLayoutId id="2147483852" r:id="rId20"/>
  </p:sldLayoutIdLst>
  <p:hf hdr="0" dt="0"/>
  <p:txStyles>
    <p:titleStyle>
      <a:lvl1pPr algn="l" defTabSz="457200" rtl="0" eaLnBrk="1" latinLnBrk="0" hangingPunct="1">
        <a:spcBef>
          <a:spcPct val="0"/>
        </a:spcBef>
        <a:buNone/>
        <a:defRPr sz="3200" b="1" i="0" kern="1200">
          <a:solidFill>
            <a:schemeClr val="tx2">
              <a:lumMod val="60000"/>
              <a:lumOff val="4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800" b="0" i="0" kern="1200">
          <a:solidFill>
            <a:schemeClr val="bg1">
              <a:lumMod val="50000"/>
            </a:schemeClr>
          </a:solidFill>
          <a:latin typeface="Arial" panose="020B0604020202020204" pitchFamily="34" charset="0"/>
          <a:ea typeface="+mn-ea"/>
          <a:cs typeface="Arial" panose="020B0604020202020204" pitchFamily="34" charset="0"/>
        </a:defRPr>
      </a:lvl1pPr>
      <a:lvl2pPr marL="745236" indent="-3429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600" b="0" i="0" kern="1200">
          <a:solidFill>
            <a:schemeClr val="bg1">
              <a:lumMod val="50000"/>
            </a:schemeClr>
          </a:solidFill>
          <a:latin typeface="Arial" panose="020B0604020202020204" pitchFamily="34" charset="0"/>
          <a:ea typeface="+mn-ea"/>
          <a:cs typeface="Arial" panose="020B0604020202020204" pitchFamily="34" charset="0"/>
        </a:defRPr>
      </a:lvl2pPr>
      <a:lvl3pPr marL="1074420" indent="-3429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400" b="0" i="0" kern="1200">
          <a:solidFill>
            <a:schemeClr val="bg1">
              <a:lumMod val="50000"/>
            </a:schemeClr>
          </a:solidFill>
          <a:latin typeface="Arial" panose="020B0604020202020204" pitchFamily="34" charset="0"/>
          <a:ea typeface="+mn-ea"/>
          <a:cs typeface="Arial" panose="020B0604020202020204" pitchFamily="34" charset="0"/>
        </a:defRPr>
      </a:lvl3pPr>
      <a:lvl4pPr marL="1234440" indent="-2286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200" b="0" i="0" kern="1200">
          <a:solidFill>
            <a:schemeClr val="bg1">
              <a:lumMod val="50000"/>
            </a:schemeClr>
          </a:solidFill>
          <a:latin typeface="Arial" panose="020B0604020202020204" pitchFamily="34" charset="0"/>
          <a:ea typeface="+mn-ea"/>
          <a:cs typeface="Arial" panose="020B0604020202020204" pitchFamily="34" charset="0"/>
        </a:defRPr>
      </a:lvl4pPr>
      <a:lvl5pPr marL="1508760" indent="-2286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200" b="0" i="0" kern="1200">
          <a:solidFill>
            <a:schemeClr val="bg1">
              <a:lumMod val="50000"/>
            </a:schemeClr>
          </a:solidFill>
          <a:latin typeface="Arial" panose="020B0604020202020204" pitchFamily="34" charset="0"/>
          <a:ea typeface="+mn-ea"/>
          <a:cs typeface="Arial" panose="020B0604020202020204" pitchFamily="34" charset="0"/>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976171" y="927107"/>
            <a:ext cx="6343202" cy="709865"/>
          </a:xfrm>
          <a:prstGeom prst="rect">
            <a:avLst/>
          </a:prstGeom>
        </p:spPr>
        <p:txBody>
          <a:bodyPr vert="horz" lIns="91440" tIns="45720" rIns="91440" bIns="45720" rtlCol="0" anchor="t" anchorCtr="0">
            <a:noAutofit/>
          </a:bodyPr>
          <a:lstStyle/>
          <a:p>
            <a:r>
              <a:rPr lang="en-US" dirty="0"/>
              <a:t>MASTER SLIDE TITLE</a:t>
            </a:r>
          </a:p>
        </p:txBody>
      </p:sp>
      <p:sp>
        <p:nvSpPr>
          <p:cNvPr id="3" name="Text Placeholder 2"/>
          <p:cNvSpPr>
            <a:spLocks noGrp="1"/>
          </p:cNvSpPr>
          <p:nvPr>
            <p:ph type="body" idx="1"/>
          </p:nvPr>
        </p:nvSpPr>
        <p:spPr>
          <a:xfrm>
            <a:off x="976176" y="2235933"/>
            <a:ext cx="6343201" cy="3530600"/>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39642" y="6365507"/>
            <a:ext cx="990599" cy="228659"/>
          </a:xfrm>
          <a:prstGeom prst="rect">
            <a:avLst/>
          </a:prstGeom>
        </p:spPr>
        <p:txBody>
          <a:bodyPr vert="horz" lIns="91440" tIns="45720" rIns="91440" bIns="45720" rtlCol="0" anchor="b"/>
          <a:lstStyle>
            <a:lvl1pPr algn="r">
              <a:defRPr sz="900" b="1" i="0">
                <a:solidFill>
                  <a:schemeClr val="bg1">
                    <a:lumMod val="65000"/>
                  </a:schemeClr>
                </a:solidFill>
                <a:latin typeface="+mn-lt"/>
              </a:defRPr>
            </a:lvl1pPr>
          </a:lstStyle>
          <a:p>
            <a:fld id="{22FDA8A3-47FF-4990-9E06-FA37DA888131}" type="datetime1">
              <a:rPr lang="en-US" smtClean="0"/>
              <a:t>5/24/2023</a:t>
            </a:fld>
            <a:endParaRPr lang="en-US" dirty="0"/>
          </a:p>
        </p:txBody>
      </p:sp>
      <p:sp>
        <p:nvSpPr>
          <p:cNvPr id="5" name="Footer Placeholder 4"/>
          <p:cNvSpPr>
            <a:spLocks noGrp="1"/>
          </p:cNvSpPr>
          <p:nvPr>
            <p:ph type="ftr" sz="quarter" idx="3"/>
          </p:nvPr>
        </p:nvSpPr>
        <p:spPr>
          <a:xfrm>
            <a:off x="976171" y="6365500"/>
            <a:ext cx="3859795" cy="228660"/>
          </a:xfrm>
          <a:prstGeom prst="rect">
            <a:avLst/>
          </a:prstGeom>
        </p:spPr>
        <p:txBody>
          <a:bodyPr vert="horz" lIns="91440" tIns="45720" rIns="91440" bIns="45720" rtlCol="0" anchor="ctr" anchorCtr="0"/>
          <a:lstStyle>
            <a:lvl1pPr algn="l">
              <a:defRPr sz="900" b="1" i="0">
                <a:solidFill>
                  <a:schemeClr val="bg1">
                    <a:lumMod val="65000"/>
                  </a:schemeClr>
                </a:solidFill>
                <a:latin typeface="Arial" panose="020B0604020202020204" pitchFamily="34" charset="0"/>
                <a:cs typeface="Arial" panose="020B0604020202020204" pitchFamily="34" charset="0"/>
              </a:defRPr>
            </a:lvl1pPr>
          </a:lstStyle>
          <a:p>
            <a:r>
              <a:rPr lang="en-US"/>
              <a:t>Elaine Howard Consulting LLC</a:t>
            </a:r>
            <a:endParaRPr lang="en-US" dirty="0"/>
          </a:p>
        </p:txBody>
      </p:sp>
    </p:spTree>
    <p:extLst>
      <p:ext uri="{BB962C8B-B14F-4D97-AF65-F5344CB8AC3E}">
        <p14:creationId xmlns:p14="http://schemas.microsoft.com/office/powerpoint/2010/main" val="220784534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Lst>
  <p:hf hdr="0" dt="0"/>
  <p:txStyles>
    <p:titleStyle>
      <a:lvl1pPr algn="l" defTabSz="457200" rtl="0" eaLnBrk="1" latinLnBrk="0" hangingPunct="1">
        <a:spcBef>
          <a:spcPct val="0"/>
        </a:spcBef>
        <a:buNone/>
        <a:defRPr sz="3200" b="1" i="0" kern="1200">
          <a:solidFill>
            <a:schemeClr val="tx2">
              <a:lumMod val="60000"/>
              <a:lumOff val="4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800" b="0" i="0" kern="1200">
          <a:solidFill>
            <a:schemeClr val="bg1">
              <a:lumMod val="50000"/>
            </a:schemeClr>
          </a:solidFill>
          <a:latin typeface="Arial" panose="020B0604020202020204" pitchFamily="34" charset="0"/>
          <a:ea typeface="+mn-ea"/>
          <a:cs typeface="Arial" panose="020B0604020202020204" pitchFamily="34" charset="0"/>
        </a:defRPr>
      </a:lvl1pPr>
      <a:lvl2pPr marL="745236" indent="-3429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600" b="0" i="0" kern="1200">
          <a:solidFill>
            <a:schemeClr val="bg1">
              <a:lumMod val="50000"/>
            </a:schemeClr>
          </a:solidFill>
          <a:latin typeface="Arial" panose="020B0604020202020204" pitchFamily="34" charset="0"/>
          <a:ea typeface="+mn-ea"/>
          <a:cs typeface="Arial" panose="020B0604020202020204" pitchFamily="34" charset="0"/>
        </a:defRPr>
      </a:lvl2pPr>
      <a:lvl3pPr marL="1074420" indent="-3429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400" b="0" i="0" kern="1200">
          <a:solidFill>
            <a:schemeClr val="bg1">
              <a:lumMod val="50000"/>
            </a:schemeClr>
          </a:solidFill>
          <a:latin typeface="Arial" panose="020B0604020202020204" pitchFamily="34" charset="0"/>
          <a:ea typeface="+mn-ea"/>
          <a:cs typeface="Arial" panose="020B0604020202020204" pitchFamily="34" charset="0"/>
        </a:defRPr>
      </a:lvl3pPr>
      <a:lvl4pPr marL="1234440" indent="-2286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200" b="0" i="0" kern="1200">
          <a:solidFill>
            <a:schemeClr val="bg1">
              <a:lumMod val="50000"/>
            </a:schemeClr>
          </a:solidFill>
          <a:latin typeface="Arial" panose="020B0604020202020204" pitchFamily="34" charset="0"/>
          <a:ea typeface="+mn-ea"/>
          <a:cs typeface="Arial" panose="020B0604020202020204" pitchFamily="34" charset="0"/>
        </a:defRPr>
      </a:lvl4pPr>
      <a:lvl5pPr marL="1508760" indent="-228600" algn="l" defTabSz="457200" rtl="0" eaLnBrk="1" latinLnBrk="0" hangingPunct="1">
        <a:spcBef>
          <a:spcPts val="1000"/>
        </a:spcBef>
        <a:spcAft>
          <a:spcPts val="0"/>
        </a:spcAft>
        <a:buClr>
          <a:schemeClr val="tx2">
            <a:lumMod val="60000"/>
            <a:lumOff val="40000"/>
          </a:schemeClr>
        </a:buClr>
        <a:buSzPct val="80000"/>
        <a:buFont typeface="+mj-lt"/>
        <a:buAutoNum type="arabicPeriod"/>
        <a:defRPr sz="1200" b="0" i="0" kern="1200">
          <a:solidFill>
            <a:schemeClr val="bg1">
              <a:lumMod val="50000"/>
            </a:schemeClr>
          </a:solidFill>
          <a:latin typeface="Arial" panose="020B0604020202020204" pitchFamily="34" charset="0"/>
          <a:ea typeface="+mn-ea"/>
          <a:cs typeface="Arial" panose="020B0604020202020204" pitchFamily="34" charset="0"/>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A6CB-1176-4012-AD10-7745D6DB0BD7}"/>
              </a:ext>
            </a:extLst>
          </p:cNvPr>
          <p:cNvSpPr>
            <a:spLocks noGrp="1"/>
          </p:cNvSpPr>
          <p:nvPr>
            <p:ph type="title"/>
          </p:nvPr>
        </p:nvSpPr>
        <p:spPr>
          <a:xfrm>
            <a:off x="815926" y="927107"/>
            <a:ext cx="8328074" cy="709865"/>
          </a:xfrm>
        </p:spPr>
        <p:txBody>
          <a:bodyPr/>
          <a:lstStyle/>
          <a:p>
            <a:pPr algn="ctr"/>
            <a:r>
              <a:rPr lang="en-US" b="0" dirty="0"/>
              <a:t>HERMISTON NORTH URBAN RENEWAL AREA </a:t>
            </a:r>
            <a:br>
              <a:rPr lang="en-US" b="0" dirty="0"/>
            </a:br>
            <a:br>
              <a:rPr lang="en-US" b="0" dirty="0"/>
            </a:br>
            <a:r>
              <a:rPr lang="en-US" b="0" dirty="0"/>
              <a:t>UMATILLA COUNTY PRESENTATION</a:t>
            </a:r>
          </a:p>
        </p:txBody>
      </p:sp>
      <p:pic>
        <p:nvPicPr>
          <p:cNvPr id="2050" name="Picture 2">
            <a:extLst>
              <a:ext uri="{FF2B5EF4-FFF2-40B4-BE49-F238E27FC236}">
                <a16:creationId xmlns:a16="http://schemas.microsoft.com/office/drawing/2014/main" id="{A1AF1734-04A2-3A66-C17D-84555456A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07" y="5594576"/>
            <a:ext cx="561975"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8888C8-1ED2-5AEB-0BB4-CDDE4B6BA24E}"/>
              </a:ext>
            </a:extLst>
          </p:cNvPr>
          <p:cNvSpPr txBox="1"/>
          <p:nvPr/>
        </p:nvSpPr>
        <p:spPr>
          <a:xfrm>
            <a:off x="5947885" y="6014452"/>
            <a:ext cx="2439186" cy="369332"/>
          </a:xfrm>
          <a:prstGeom prst="rect">
            <a:avLst/>
          </a:prstGeom>
          <a:noFill/>
        </p:spPr>
        <p:txBody>
          <a:bodyPr wrap="square" rtlCol="0">
            <a:spAutoFit/>
          </a:bodyPr>
          <a:lstStyle/>
          <a:p>
            <a:r>
              <a:rPr lang="en-US" dirty="0">
                <a:solidFill>
                  <a:schemeClr val="tx2"/>
                </a:solidFill>
              </a:rPr>
              <a:t>Johnson Economics </a:t>
            </a:r>
          </a:p>
        </p:txBody>
      </p:sp>
      <p:pic>
        <p:nvPicPr>
          <p:cNvPr id="4" name="Picture 3" descr="Hermiston Oregon Logo">
            <a:extLst>
              <a:ext uri="{FF2B5EF4-FFF2-40B4-BE49-F238E27FC236}">
                <a16:creationId xmlns:a16="http://schemas.microsoft.com/office/drawing/2014/main" id="{5193B386-FF56-B8A7-7651-2FF62B80E1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7566" y="2851339"/>
            <a:ext cx="2639627" cy="2286727"/>
          </a:xfrm>
          <a:prstGeom prst="rect">
            <a:avLst/>
          </a:prstGeom>
          <a:noFill/>
          <a:ln>
            <a:noFill/>
          </a:ln>
        </p:spPr>
      </p:pic>
      <p:pic>
        <p:nvPicPr>
          <p:cNvPr id="5" name="Picture 4">
            <a:extLst>
              <a:ext uri="{FF2B5EF4-FFF2-40B4-BE49-F238E27FC236}">
                <a16:creationId xmlns:a16="http://schemas.microsoft.com/office/drawing/2014/main" id="{8605EF78-DBF1-CD2B-9818-E2FD99EECDA8}"/>
              </a:ext>
            </a:extLst>
          </p:cNvPr>
          <p:cNvPicPr>
            <a:picLocks noChangeAspect="1"/>
          </p:cNvPicPr>
          <p:nvPr/>
        </p:nvPicPr>
        <p:blipFill>
          <a:blip r:embed="rId5" cstate="print"/>
          <a:stretch>
            <a:fillRect/>
          </a:stretch>
        </p:blipFill>
        <p:spPr>
          <a:xfrm>
            <a:off x="1819318" y="5917059"/>
            <a:ext cx="2054860" cy="466725"/>
          </a:xfrm>
          <a:prstGeom prst="rect">
            <a:avLst/>
          </a:prstGeom>
        </p:spPr>
      </p:pic>
    </p:spTree>
    <p:extLst>
      <p:ext uri="{BB962C8B-B14F-4D97-AF65-F5344CB8AC3E}">
        <p14:creationId xmlns:p14="http://schemas.microsoft.com/office/powerpoint/2010/main" val="171656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6DD-C9C0-62AE-F4F2-EDA84B642C20}"/>
              </a:ext>
            </a:extLst>
          </p:cNvPr>
          <p:cNvSpPr>
            <a:spLocks noGrp="1"/>
          </p:cNvSpPr>
          <p:nvPr>
            <p:ph type="title"/>
          </p:nvPr>
        </p:nvSpPr>
        <p:spPr/>
        <p:txBody>
          <a:bodyPr/>
          <a:lstStyle/>
          <a:p>
            <a:r>
              <a:rPr lang="en-US" b="0" dirty="0"/>
              <a:t>REVENUE SHARING </a:t>
            </a:r>
          </a:p>
        </p:txBody>
      </p:sp>
      <p:sp>
        <p:nvSpPr>
          <p:cNvPr id="3" name="Footer Placeholder 2">
            <a:extLst>
              <a:ext uri="{FF2B5EF4-FFF2-40B4-BE49-F238E27FC236}">
                <a16:creationId xmlns:a16="http://schemas.microsoft.com/office/drawing/2014/main" id="{113C1C7A-5888-79CD-1D85-6BEE59AA7F03}"/>
              </a:ext>
            </a:extLst>
          </p:cNvPr>
          <p:cNvSpPr>
            <a:spLocks noGrp="1"/>
          </p:cNvSpPr>
          <p:nvPr>
            <p:ph type="ftr" sz="quarter" idx="11"/>
          </p:nvPr>
        </p:nvSpPr>
        <p:spPr/>
        <p:txBody>
          <a:bodyPr/>
          <a:lstStyle/>
          <a:p>
            <a:r>
              <a:rPr lang="en-US"/>
              <a:t>Elaine Howard Consulting LLC</a:t>
            </a:r>
            <a:endParaRPr lang="en-US" dirty="0"/>
          </a:p>
        </p:txBody>
      </p:sp>
      <p:pic>
        <p:nvPicPr>
          <p:cNvPr id="5" name="Picture 4">
            <a:extLst>
              <a:ext uri="{FF2B5EF4-FFF2-40B4-BE49-F238E27FC236}">
                <a16:creationId xmlns:a16="http://schemas.microsoft.com/office/drawing/2014/main" id="{30E1358D-1D1E-0AF5-337D-1EBCD26586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115" y="1444625"/>
            <a:ext cx="6541770" cy="3968750"/>
          </a:xfrm>
          <a:prstGeom prst="rect">
            <a:avLst/>
          </a:prstGeom>
          <a:noFill/>
        </p:spPr>
      </p:pic>
    </p:spTree>
    <p:extLst>
      <p:ext uri="{BB962C8B-B14F-4D97-AF65-F5344CB8AC3E}">
        <p14:creationId xmlns:p14="http://schemas.microsoft.com/office/powerpoint/2010/main" val="220544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A491-56FD-DDE4-350C-B42C0F803514}"/>
              </a:ext>
            </a:extLst>
          </p:cNvPr>
          <p:cNvSpPr>
            <a:spLocks noGrp="1"/>
          </p:cNvSpPr>
          <p:nvPr>
            <p:ph type="title"/>
          </p:nvPr>
        </p:nvSpPr>
        <p:spPr>
          <a:xfrm>
            <a:off x="1080674" y="263841"/>
            <a:ext cx="6343202" cy="678551"/>
          </a:xfrm>
        </p:spPr>
        <p:txBody>
          <a:bodyPr/>
          <a:lstStyle/>
          <a:p>
            <a:r>
              <a:rPr lang="en-US" b="0" dirty="0"/>
              <a:t>REVENUE SHARING </a:t>
            </a:r>
            <a:endParaRPr lang="en-US" dirty="0"/>
          </a:p>
        </p:txBody>
      </p:sp>
      <p:sp>
        <p:nvSpPr>
          <p:cNvPr id="3" name="Footer Placeholder 2">
            <a:extLst>
              <a:ext uri="{FF2B5EF4-FFF2-40B4-BE49-F238E27FC236}">
                <a16:creationId xmlns:a16="http://schemas.microsoft.com/office/drawing/2014/main" id="{FF0D23C9-0F76-CBB4-F169-BF1AEAB69520}"/>
              </a:ext>
            </a:extLst>
          </p:cNvPr>
          <p:cNvSpPr>
            <a:spLocks noGrp="1"/>
          </p:cNvSpPr>
          <p:nvPr>
            <p:ph type="ftr" sz="quarter" idx="11"/>
          </p:nvPr>
        </p:nvSpPr>
        <p:spPr/>
        <p:txBody>
          <a:bodyPr/>
          <a:lstStyle/>
          <a:p>
            <a:r>
              <a:rPr lang="en-US"/>
              <a:t>Elaine Howard Consulting LLC</a:t>
            </a:r>
            <a:endParaRPr lang="en-US" dirty="0"/>
          </a:p>
        </p:txBody>
      </p:sp>
      <p:graphicFrame>
        <p:nvGraphicFramePr>
          <p:cNvPr id="4" name="Table 3">
            <a:extLst>
              <a:ext uri="{FF2B5EF4-FFF2-40B4-BE49-F238E27FC236}">
                <a16:creationId xmlns:a16="http://schemas.microsoft.com/office/drawing/2014/main" id="{6698E1DB-12CC-7281-32E8-2F9466082D26}"/>
              </a:ext>
            </a:extLst>
          </p:cNvPr>
          <p:cNvGraphicFramePr>
            <a:graphicFrameLocks noGrp="1"/>
          </p:cNvGraphicFramePr>
          <p:nvPr/>
        </p:nvGraphicFramePr>
        <p:xfrm>
          <a:off x="937415" y="1166054"/>
          <a:ext cx="7981501" cy="4008194"/>
        </p:xfrm>
        <a:graphic>
          <a:graphicData uri="http://schemas.openxmlformats.org/drawingml/2006/table">
            <a:tbl>
              <a:tblPr firstRow="1" firstCol="1" bandRow="1">
                <a:tableStyleId>{5C22544A-7EE6-4342-B048-85BDC9FD1C3A}</a:tableStyleId>
              </a:tblPr>
              <a:tblGrid>
                <a:gridCol w="1516874">
                  <a:extLst>
                    <a:ext uri="{9D8B030D-6E8A-4147-A177-3AD203B41FA5}">
                      <a16:colId xmlns:a16="http://schemas.microsoft.com/office/drawing/2014/main" val="26094337"/>
                    </a:ext>
                  </a:extLst>
                </a:gridCol>
                <a:gridCol w="1292407">
                  <a:extLst>
                    <a:ext uri="{9D8B030D-6E8A-4147-A177-3AD203B41FA5}">
                      <a16:colId xmlns:a16="http://schemas.microsoft.com/office/drawing/2014/main" val="3398542910"/>
                    </a:ext>
                  </a:extLst>
                </a:gridCol>
                <a:gridCol w="1293271">
                  <a:extLst>
                    <a:ext uri="{9D8B030D-6E8A-4147-A177-3AD203B41FA5}">
                      <a16:colId xmlns:a16="http://schemas.microsoft.com/office/drawing/2014/main" val="1293332652"/>
                    </a:ext>
                  </a:extLst>
                </a:gridCol>
                <a:gridCol w="1293271">
                  <a:extLst>
                    <a:ext uri="{9D8B030D-6E8A-4147-A177-3AD203B41FA5}">
                      <a16:colId xmlns:a16="http://schemas.microsoft.com/office/drawing/2014/main" val="1163479231"/>
                    </a:ext>
                  </a:extLst>
                </a:gridCol>
                <a:gridCol w="1292407">
                  <a:extLst>
                    <a:ext uri="{9D8B030D-6E8A-4147-A177-3AD203B41FA5}">
                      <a16:colId xmlns:a16="http://schemas.microsoft.com/office/drawing/2014/main" val="1911391788"/>
                    </a:ext>
                  </a:extLst>
                </a:gridCol>
                <a:gridCol w="1293271">
                  <a:extLst>
                    <a:ext uri="{9D8B030D-6E8A-4147-A177-3AD203B41FA5}">
                      <a16:colId xmlns:a16="http://schemas.microsoft.com/office/drawing/2014/main" val="3972903118"/>
                    </a:ext>
                  </a:extLst>
                </a:gridCol>
              </a:tblGrid>
              <a:tr h="261004">
                <a:tc>
                  <a:txBody>
                    <a:bodyPr/>
                    <a:lstStyle/>
                    <a:p>
                      <a:pPr marL="0" marR="0">
                        <a:lnSpc>
                          <a:spcPct val="107000"/>
                        </a:lnSpc>
                        <a:spcBef>
                          <a:spcPts val="0"/>
                        </a:spcBef>
                        <a:spcAft>
                          <a:spcPts val="0"/>
                        </a:spcAft>
                      </a:pPr>
                      <a:r>
                        <a:rPr lang="en-US" sz="1200" dirty="0">
                          <a:effectLst/>
                        </a:rPr>
                        <a:t>FYE</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Total AV</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Frozen Base AV</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Incremental AV Used</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Incremental AV Shared</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Tax Revenue from Shared</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3363236972"/>
                  </a:ext>
                </a:extLst>
              </a:tr>
              <a:tr h="163480">
                <a:tc>
                  <a:txBody>
                    <a:bodyPr/>
                    <a:lstStyle/>
                    <a:p>
                      <a:pPr marL="0" marR="0">
                        <a:lnSpc>
                          <a:spcPct val="107000"/>
                        </a:lnSpc>
                        <a:spcBef>
                          <a:spcPts val="0"/>
                        </a:spcBef>
                        <a:spcAft>
                          <a:spcPts val="0"/>
                        </a:spcAft>
                      </a:pPr>
                      <a:r>
                        <a:rPr lang="en-US" sz="1200">
                          <a:effectLst/>
                        </a:rPr>
                        <a:t>2023 (Base Year)</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57,095,267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2340469108"/>
                  </a:ext>
                </a:extLst>
              </a:tr>
              <a:tr h="163480">
                <a:tc>
                  <a:txBody>
                    <a:bodyPr/>
                    <a:lstStyle/>
                    <a:p>
                      <a:pPr marL="0" marR="0">
                        <a:lnSpc>
                          <a:spcPct val="107000"/>
                        </a:lnSpc>
                        <a:spcBef>
                          <a:spcPts val="0"/>
                        </a:spcBef>
                        <a:spcAft>
                          <a:spcPts val="0"/>
                        </a:spcAft>
                      </a:pPr>
                      <a:r>
                        <a:rPr lang="en-US" sz="1200">
                          <a:effectLst/>
                        </a:rPr>
                        <a:t>2024</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60,808,125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952917053"/>
                  </a:ext>
                </a:extLst>
              </a:tr>
              <a:tr h="163480">
                <a:tc>
                  <a:txBody>
                    <a:bodyPr/>
                    <a:lstStyle/>
                    <a:p>
                      <a:pPr marL="0" marR="0">
                        <a:lnSpc>
                          <a:spcPct val="107000"/>
                        </a:lnSpc>
                        <a:spcBef>
                          <a:spcPts val="0"/>
                        </a:spcBef>
                        <a:spcAft>
                          <a:spcPts val="0"/>
                        </a:spcAft>
                      </a:pPr>
                      <a:r>
                        <a:rPr lang="en-US" sz="1200">
                          <a:effectLst/>
                        </a:rPr>
                        <a:t>2025</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62,632,369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57,095,267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5,537,102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4035614630"/>
                  </a:ext>
                </a:extLst>
              </a:tr>
              <a:tr h="163480">
                <a:tc>
                  <a:txBody>
                    <a:bodyPr/>
                    <a:lstStyle/>
                    <a:p>
                      <a:pPr marL="0" marR="0">
                        <a:lnSpc>
                          <a:spcPct val="107000"/>
                        </a:lnSpc>
                        <a:spcBef>
                          <a:spcPts val="0"/>
                        </a:spcBef>
                        <a:spcAft>
                          <a:spcPts val="0"/>
                        </a:spcAft>
                      </a:pPr>
                      <a:r>
                        <a:rPr lang="en-US" sz="1200">
                          <a:effectLst/>
                        </a:rPr>
                        <a:t>2026</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64,511,340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7,416,073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2861126576"/>
                  </a:ext>
                </a:extLst>
              </a:tr>
              <a:tr h="163480">
                <a:tc>
                  <a:txBody>
                    <a:bodyPr/>
                    <a:lstStyle/>
                    <a:p>
                      <a:pPr marL="0" marR="0">
                        <a:lnSpc>
                          <a:spcPct val="107000"/>
                        </a:lnSpc>
                        <a:spcBef>
                          <a:spcPts val="0"/>
                        </a:spcBef>
                        <a:spcAft>
                          <a:spcPts val="0"/>
                        </a:spcAft>
                      </a:pPr>
                      <a:r>
                        <a:rPr lang="en-US" sz="1200">
                          <a:effectLst/>
                        </a:rPr>
                        <a:t>2027</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66,446,680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9,351,413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289060220"/>
                  </a:ext>
                </a:extLst>
              </a:tr>
              <a:tr h="163480">
                <a:tc>
                  <a:txBody>
                    <a:bodyPr/>
                    <a:lstStyle/>
                    <a:p>
                      <a:pPr marL="0" marR="0">
                        <a:lnSpc>
                          <a:spcPct val="107000"/>
                        </a:lnSpc>
                        <a:spcBef>
                          <a:spcPts val="0"/>
                        </a:spcBef>
                        <a:spcAft>
                          <a:spcPts val="0"/>
                        </a:spcAft>
                      </a:pPr>
                      <a:r>
                        <a:rPr lang="en-US" sz="1200">
                          <a:effectLst/>
                        </a:rPr>
                        <a:t>2028</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72,190,081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57,095,267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15,094,813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2616182861"/>
                  </a:ext>
                </a:extLst>
              </a:tr>
              <a:tr h="163480">
                <a:tc>
                  <a:txBody>
                    <a:bodyPr/>
                    <a:lstStyle/>
                    <a:p>
                      <a:pPr marL="0" marR="0">
                        <a:lnSpc>
                          <a:spcPct val="107000"/>
                        </a:lnSpc>
                        <a:spcBef>
                          <a:spcPts val="0"/>
                        </a:spcBef>
                        <a:spcAft>
                          <a:spcPts val="0"/>
                        </a:spcAft>
                      </a:pPr>
                      <a:r>
                        <a:rPr lang="en-US" sz="1200">
                          <a:effectLst/>
                        </a:rPr>
                        <a:t>2029</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74,355,783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17,260,516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402199865"/>
                  </a:ext>
                </a:extLst>
              </a:tr>
              <a:tr h="163480">
                <a:tc>
                  <a:txBody>
                    <a:bodyPr/>
                    <a:lstStyle/>
                    <a:p>
                      <a:pPr marL="0" marR="0">
                        <a:lnSpc>
                          <a:spcPct val="107000"/>
                        </a:lnSpc>
                        <a:spcBef>
                          <a:spcPts val="0"/>
                        </a:spcBef>
                        <a:spcAft>
                          <a:spcPts val="0"/>
                        </a:spcAft>
                      </a:pPr>
                      <a:r>
                        <a:rPr lang="en-US" sz="1200">
                          <a:effectLst/>
                        </a:rPr>
                        <a:t>2030</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76,586,457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19,491,189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3578044485"/>
                  </a:ext>
                </a:extLst>
              </a:tr>
              <a:tr h="163480">
                <a:tc>
                  <a:txBody>
                    <a:bodyPr/>
                    <a:lstStyle/>
                    <a:p>
                      <a:pPr marL="0" marR="0">
                        <a:lnSpc>
                          <a:spcPct val="107000"/>
                        </a:lnSpc>
                        <a:spcBef>
                          <a:spcPts val="0"/>
                        </a:spcBef>
                        <a:spcAft>
                          <a:spcPts val="0"/>
                        </a:spcAft>
                      </a:pPr>
                      <a:r>
                        <a:rPr lang="en-US" sz="1200">
                          <a:effectLst/>
                        </a:rPr>
                        <a:t>2031</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78,884,050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57,095,267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21,788,783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4059094042"/>
                  </a:ext>
                </a:extLst>
              </a:tr>
              <a:tr h="163480">
                <a:tc>
                  <a:txBody>
                    <a:bodyPr/>
                    <a:lstStyle/>
                    <a:p>
                      <a:pPr marL="0" marR="0">
                        <a:lnSpc>
                          <a:spcPct val="107000"/>
                        </a:lnSpc>
                        <a:spcBef>
                          <a:spcPts val="0"/>
                        </a:spcBef>
                        <a:spcAft>
                          <a:spcPts val="0"/>
                        </a:spcAft>
                      </a:pPr>
                      <a:r>
                        <a:rPr lang="en-US" sz="1200">
                          <a:effectLst/>
                        </a:rPr>
                        <a:t>2032</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81,250,572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24,155,305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980326691"/>
                  </a:ext>
                </a:extLst>
              </a:tr>
              <a:tr h="163480">
                <a:tc>
                  <a:txBody>
                    <a:bodyPr/>
                    <a:lstStyle/>
                    <a:p>
                      <a:pPr marL="0" marR="0">
                        <a:lnSpc>
                          <a:spcPct val="107000"/>
                        </a:lnSpc>
                        <a:spcBef>
                          <a:spcPts val="0"/>
                        </a:spcBef>
                        <a:spcAft>
                          <a:spcPts val="0"/>
                        </a:spcAft>
                      </a:pPr>
                      <a:r>
                        <a:rPr lang="en-US" sz="1200">
                          <a:effectLst/>
                        </a:rPr>
                        <a:t>2033</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87,438,089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29,054,270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049070921"/>
                  </a:ext>
                </a:extLst>
              </a:tr>
              <a:tr h="163480">
                <a:tc>
                  <a:txBody>
                    <a:bodyPr/>
                    <a:lstStyle/>
                    <a:p>
                      <a:pPr marL="0" marR="0">
                        <a:lnSpc>
                          <a:spcPct val="107000"/>
                        </a:lnSpc>
                        <a:spcBef>
                          <a:spcPts val="0"/>
                        </a:spcBef>
                        <a:spcAft>
                          <a:spcPts val="0"/>
                        </a:spcAft>
                      </a:pPr>
                      <a:r>
                        <a:rPr lang="en-US" sz="1200">
                          <a:effectLst/>
                        </a:rPr>
                        <a:t>2034</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90,061,232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29,710,055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3,255,909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56,872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405883819"/>
                  </a:ext>
                </a:extLst>
              </a:tr>
              <a:tr h="163480">
                <a:tc>
                  <a:txBody>
                    <a:bodyPr/>
                    <a:lstStyle/>
                    <a:p>
                      <a:pPr marL="0" marR="0">
                        <a:lnSpc>
                          <a:spcPct val="107000"/>
                        </a:lnSpc>
                        <a:spcBef>
                          <a:spcPts val="0"/>
                        </a:spcBef>
                        <a:spcAft>
                          <a:spcPts val="0"/>
                        </a:spcAft>
                      </a:pPr>
                      <a:r>
                        <a:rPr lang="en-US" sz="1200">
                          <a:effectLst/>
                        </a:rPr>
                        <a:t>2035</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92,763,069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30,385,515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5,282,287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92,268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287640289"/>
                  </a:ext>
                </a:extLst>
              </a:tr>
              <a:tr h="163480">
                <a:tc>
                  <a:txBody>
                    <a:bodyPr/>
                    <a:lstStyle/>
                    <a:p>
                      <a:pPr marL="0" marR="0">
                        <a:lnSpc>
                          <a:spcPct val="107000"/>
                        </a:lnSpc>
                        <a:spcBef>
                          <a:spcPts val="0"/>
                        </a:spcBef>
                        <a:spcAft>
                          <a:spcPts val="0"/>
                        </a:spcAft>
                      </a:pPr>
                      <a:r>
                        <a:rPr lang="en-US" sz="1200">
                          <a:effectLst/>
                        </a:rPr>
                        <a:t>2036</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95,545,961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31,081,238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7,369,456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128,725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3672978879"/>
                  </a:ext>
                </a:extLst>
              </a:tr>
              <a:tr h="163480">
                <a:tc>
                  <a:txBody>
                    <a:bodyPr/>
                    <a:lstStyle/>
                    <a:p>
                      <a:pPr marL="0" marR="0">
                        <a:lnSpc>
                          <a:spcPct val="107000"/>
                        </a:lnSpc>
                        <a:spcBef>
                          <a:spcPts val="0"/>
                        </a:spcBef>
                        <a:spcAft>
                          <a:spcPts val="0"/>
                        </a:spcAft>
                      </a:pPr>
                      <a:r>
                        <a:rPr lang="en-US" sz="1200">
                          <a:effectLst/>
                        </a:rPr>
                        <a:t>2037</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98,412,340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31,797,832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9,519,240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166,276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034038152"/>
                  </a:ext>
                </a:extLst>
              </a:tr>
              <a:tr h="163480">
                <a:tc>
                  <a:txBody>
                    <a:bodyPr/>
                    <a:lstStyle/>
                    <a:p>
                      <a:pPr marL="0" marR="0">
                        <a:lnSpc>
                          <a:spcPct val="107000"/>
                        </a:lnSpc>
                        <a:spcBef>
                          <a:spcPts val="0"/>
                        </a:spcBef>
                        <a:spcAft>
                          <a:spcPts val="0"/>
                        </a:spcAft>
                      </a:pPr>
                      <a:r>
                        <a:rPr lang="en-US" sz="1200">
                          <a:effectLst/>
                        </a:rPr>
                        <a:t>2038</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105,114,710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33,473,425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14,546,018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254,081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839325530"/>
                  </a:ext>
                </a:extLst>
              </a:tr>
              <a:tr h="163480">
                <a:tc>
                  <a:txBody>
                    <a:bodyPr/>
                    <a:lstStyle/>
                    <a:p>
                      <a:pPr marL="0" marR="0">
                        <a:lnSpc>
                          <a:spcPct val="107000"/>
                        </a:lnSpc>
                        <a:spcBef>
                          <a:spcPts val="0"/>
                        </a:spcBef>
                        <a:spcAft>
                          <a:spcPts val="0"/>
                        </a:spcAft>
                      </a:pPr>
                      <a:r>
                        <a:rPr lang="en-US" sz="1200">
                          <a:effectLst/>
                        </a:rPr>
                        <a:t>2039</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108,268,151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34,261,785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16,911,099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295,393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384669412"/>
                  </a:ext>
                </a:extLst>
              </a:tr>
              <a:tr h="163480">
                <a:tc>
                  <a:txBody>
                    <a:bodyPr/>
                    <a:lstStyle/>
                    <a:p>
                      <a:pPr marL="0" marR="0">
                        <a:lnSpc>
                          <a:spcPct val="107000"/>
                        </a:lnSpc>
                        <a:spcBef>
                          <a:spcPts val="0"/>
                        </a:spcBef>
                        <a:spcAft>
                          <a:spcPts val="0"/>
                        </a:spcAft>
                      </a:pPr>
                      <a:r>
                        <a:rPr lang="en-US" sz="1200">
                          <a:effectLst/>
                        </a:rPr>
                        <a:t>2040</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111,516,196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35,073,796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19,347,132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337,944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1698056346"/>
                  </a:ext>
                </a:extLst>
              </a:tr>
              <a:tr h="163480">
                <a:tc>
                  <a:txBody>
                    <a:bodyPr/>
                    <a:lstStyle/>
                    <a:p>
                      <a:pPr marL="0" marR="0">
                        <a:lnSpc>
                          <a:spcPct val="107000"/>
                        </a:lnSpc>
                        <a:spcBef>
                          <a:spcPts val="0"/>
                        </a:spcBef>
                        <a:spcAft>
                          <a:spcPts val="0"/>
                        </a:spcAft>
                      </a:pPr>
                      <a:r>
                        <a:rPr lang="en-US" sz="1200">
                          <a:effectLst/>
                        </a:rPr>
                        <a:t>2041</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114,861,682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57,095,267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14,101,412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43,665,002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            762,714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2405500909"/>
                  </a:ext>
                </a:extLst>
              </a:tr>
              <a:tr h="163480">
                <a:tc>
                  <a:txBody>
                    <a:bodyPr/>
                    <a:lstStyle/>
                    <a:p>
                      <a:pPr marL="0" marR="0">
                        <a:lnSpc>
                          <a:spcPct val="107000"/>
                        </a:lnSpc>
                        <a:spcBef>
                          <a:spcPts val="0"/>
                        </a:spcBef>
                        <a:spcAft>
                          <a:spcPts val="0"/>
                        </a:spcAft>
                      </a:pPr>
                      <a:r>
                        <a:rPr lang="en-US" sz="1200">
                          <a:effectLst/>
                        </a:rPr>
                        <a:t>TOTAL:</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a:effectLst/>
                        </a:rPr>
                        <a:t> </a:t>
                      </a:r>
                      <a:endParaRPr lang="en-US" sz="1200">
                        <a:solidFill>
                          <a:srgbClr val="000000"/>
                        </a:solidFill>
                        <a:effectLst/>
                        <a:latin typeface="Arial" panose="020B0604020202020204" pitchFamily="34" charset="0"/>
                        <a:ea typeface="MS Mincho" panose="02020609040205080304" pitchFamily="49" charset="-128"/>
                      </a:endParaRPr>
                    </a:p>
                  </a:txBody>
                  <a:tcPr marL="60882" marR="60882" marT="0" marB="0"/>
                </a:tc>
                <a:tc>
                  <a:txBody>
                    <a:bodyPr/>
                    <a:lstStyle/>
                    <a:p>
                      <a:pPr marL="0" marR="0" algn="r">
                        <a:lnSpc>
                          <a:spcPct val="107000"/>
                        </a:lnSpc>
                        <a:spcBef>
                          <a:spcPts val="0"/>
                        </a:spcBef>
                        <a:spcAft>
                          <a:spcPts val="0"/>
                        </a:spcAft>
                      </a:pPr>
                      <a:r>
                        <a:rPr lang="en-US" sz="1200" dirty="0">
                          <a:effectLst/>
                        </a:rPr>
                        <a:t>$1,331,560 </a:t>
                      </a:r>
                      <a:endParaRPr lang="en-US" sz="1200" dirty="0">
                        <a:solidFill>
                          <a:srgbClr val="000000"/>
                        </a:solidFill>
                        <a:effectLst/>
                        <a:latin typeface="Arial" panose="020B0604020202020204" pitchFamily="34" charset="0"/>
                        <a:ea typeface="MS Mincho" panose="02020609040205080304" pitchFamily="49" charset="-128"/>
                      </a:endParaRPr>
                    </a:p>
                  </a:txBody>
                  <a:tcPr marL="60882" marR="60882" marT="0" marB="0"/>
                </a:tc>
                <a:extLst>
                  <a:ext uri="{0D108BD9-81ED-4DB2-BD59-A6C34878D82A}">
                    <a16:rowId xmlns:a16="http://schemas.microsoft.com/office/drawing/2014/main" val="4252515379"/>
                  </a:ext>
                </a:extLst>
              </a:tr>
            </a:tbl>
          </a:graphicData>
        </a:graphic>
      </p:graphicFrame>
    </p:spTree>
    <p:extLst>
      <p:ext uri="{BB962C8B-B14F-4D97-AF65-F5344CB8AC3E}">
        <p14:creationId xmlns:p14="http://schemas.microsoft.com/office/powerpoint/2010/main" val="300006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7E47-1CA5-15A3-EAC1-0657212D50BC}"/>
              </a:ext>
            </a:extLst>
          </p:cNvPr>
          <p:cNvSpPr>
            <a:spLocks noGrp="1"/>
          </p:cNvSpPr>
          <p:nvPr>
            <p:ph type="title"/>
          </p:nvPr>
        </p:nvSpPr>
        <p:spPr>
          <a:xfrm>
            <a:off x="838077" y="143285"/>
            <a:ext cx="7167587" cy="709865"/>
          </a:xfrm>
        </p:spPr>
        <p:txBody>
          <a:bodyPr/>
          <a:lstStyle/>
          <a:p>
            <a:r>
              <a:rPr lang="en-US" b="0" dirty="0"/>
              <a:t>TAXING DISTRICT IMPACTS GENERAL GOVERNMENT  - Totals through FYE 2040 </a:t>
            </a:r>
            <a:endParaRPr lang="en-US" dirty="0"/>
          </a:p>
        </p:txBody>
      </p:sp>
      <p:sp>
        <p:nvSpPr>
          <p:cNvPr id="3" name="Footer Placeholder 2">
            <a:extLst>
              <a:ext uri="{FF2B5EF4-FFF2-40B4-BE49-F238E27FC236}">
                <a16:creationId xmlns:a16="http://schemas.microsoft.com/office/drawing/2014/main" id="{93355CCB-8B86-C46D-10AF-464484AD1185}"/>
              </a:ext>
            </a:extLst>
          </p:cNvPr>
          <p:cNvSpPr>
            <a:spLocks noGrp="1"/>
          </p:cNvSpPr>
          <p:nvPr>
            <p:ph type="ftr" sz="quarter" idx="11"/>
          </p:nvPr>
        </p:nvSpPr>
        <p:spPr/>
        <p:txBody>
          <a:bodyPr/>
          <a:lstStyle/>
          <a:p>
            <a:r>
              <a:rPr lang="en-US"/>
              <a:t>Elaine Howard Consulting LLC</a:t>
            </a:r>
            <a:endParaRPr lang="en-US" dirty="0"/>
          </a:p>
        </p:txBody>
      </p:sp>
      <p:graphicFrame>
        <p:nvGraphicFramePr>
          <p:cNvPr id="5" name="Table 4">
            <a:extLst>
              <a:ext uri="{FF2B5EF4-FFF2-40B4-BE49-F238E27FC236}">
                <a16:creationId xmlns:a16="http://schemas.microsoft.com/office/drawing/2014/main" id="{596F4B4A-2397-0357-3DE7-19ED0C9AD4FF}"/>
              </a:ext>
            </a:extLst>
          </p:cNvPr>
          <p:cNvGraphicFramePr>
            <a:graphicFrameLocks noGrp="1"/>
          </p:cNvGraphicFramePr>
          <p:nvPr>
            <p:extLst>
              <p:ext uri="{D42A27DB-BD31-4B8C-83A1-F6EECF244321}">
                <p14:modId xmlns:p14="http://schemas.microsoft.com/office/powerpoint/2010/main" val="3137572565"/>
              </p:ext>
            </p:extLst>
          </p:nvPr>
        </p:nvGraphicFramePr>
        <p:xfrm>
          <a:off x="1133616" y="5513406"/>
          <a:ext cx="5696952" cy="773305"/>
        </p:xfrm>
        <a:graphic>
          <a:graphicData uri="http://schemas.openxmlformats.org/drawingml/2006/table">
            <a:tbl>
              <a:tblPr firstRow="1" firstCol="1" bandRow="1">
                <a:tableStyleId>{5C22544A-7EE6-4342-B048-85BDC9FD1C3A}</a:tableStyleId>
              </a:tblPr>
              <a:tblGrid>
                <a:gridCol w="5696952">
                  <a:extLst>
                    <a:ext uri="{9D8B030D-6E8A-4147-A177-3AD203B41FA5}">
                      <a16:colId xmlns:a16="http://schemas.microsoft.com/office/drawing/2014/main" val="3827477281"/>
                    </a:ext>
                  </a:extLst>
                </a:gridCol>
              </a:tblGrid>
              <a:tr h="531370">
                <a:tc>
                  <a:txBody>
                    <a:bodyPr/>
                    <a:lstStyle/>
                    <a:p>
                      <a:pPr marL="0" marR="0">
                        <a:lnSpc>
                          <a:spcPct val="107000"/>
                        </a:lnSpc>
                        <a:spcBef>
                          <a:spcPts val="0"/>
                        </a:spcBef>
                        <a:spcAft>
                          <a:spcPts val="0"/>
                        </a:spcAft>
                      </a:pP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308" marR="57308" marT="0" marB="0" anchor="b">
                    <a:solidFill>
                      <a:schemeClr val="bg1"/>
                    </a:solidFill>
                  </a:tcPr>
                </a:tc>
                <a:extLst>
                  <a:ext uri="{0D108BD9-81ED-4DB2-BD59-A6C34878D82A}">
                    <a16:rowId xmlns:a16="http://schemas.microsoft.com/office/drawing/2014/main" val="2978617086"/>
                  </a:ext>
                </a:extLst>
              </a:tr>
              <a:tr h="130004">
                <a:tc>
                  <a:txBody>
                    <a:bodyPr/>
                    <a:lstStyle/>
                    <a:p>
                      <a:pPr marL="0" marR="0" algn="r">
                        <a:lnSpc>
                          <a:spcPct val="107000"/>
                        </a:lnSpc>
                        <a:spcBef>
                          <a:spcPts val="0"/>
                        </a:spcBef>
                        <a:spcAft>
                          <a:spcPts val="0"/>
                        </a:spcAft>
                      </a:pP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308" marR="57308" marT="0" marB="0" anchor="ctr">
                    <a:solidFill>
                      <a:schemeClr val="bg1"/>
                    </a:solidFill>
                  </a:tcPr>
                </a:tc>
                <a:extLst>
                  <a:ext uri="{0D108BD9-81ED-4DB2-BD59-A6C34878D82A}">
                    <a16:rowId xmlns:a16="http://schemas.microsoft.com/office/drawing/2014/main" val="148320858"/>
                  </a:ext>
                </a:extLst>
              </a:tr>
            </a:tbl>
          </a:graphicData>
        </a:graphic>
      </p:graphicFrame>
      <p:graphicFrame>
        <p:nvGraphicFramePr>
          <p:cNvPr id="7" name="Table 6">
            <a:extLst>
              <a:ext uri="{FF2B5EF4-FFF2-40B4-BE49-F238E27FC236}">
                <a16:creationId xmlns:a16="http://schemas.microsoft.com/office/drawing/2014/main" id="{6860BB78-3390-8759-FD35-7A1173FAE257}"/>
              </a:ext>
            </a:extLst>
          </p:cNvPr>
          <p:cNvGraphicFramePr>
            <a:graphicFrameLocks noGrp="1"/>
          </p:cNvGraphicFramePr>
          <p:nvPr>
            <p:extLst>
              <p:ext uri="{D42A27DB-BD31-4B8C-83A1-F6EECF244321}">
                <p14:modId xmlns:p14="http://schemas.microsoft.com/office/powerpoint/2010/main" val="910807033"/>
              </p:ext>
            </p:extLst>
          </p:nvPr>
        </p:nvGraphicFramePr>
        <p:xfrm>
          <a:off x="1133616" y="1790017"/>
          <a:ext cx="6847175" cy="5180076"/>
        </p:xfrm>
        <a:graphic>
          <a:graphicData uri="http://schemas.openxmlformats.org/drawingml/2006/table">
            <a:tbl>
              <a:tblPr firstRow="1" firstCol="1" bandRow="1">
                <a:tableStyleId>{5C22544A-7EE6-4342-B048-85BDC9FD1C3A}</a:tableStyleId>
              </a:tblPr>
              <a:tblGrid>
                <a:gridCol w="6847175">
                  <a:extLst>
                    <a:ext uri="{9D8B030D-6E8A-4147-A177-3AD203B41FA5}">
                      <a16:colId xmlns:a16="http://schemas.microsoft.com/office/drawing/2014/main" val="560109049"/>
                    </a:ext>
                  </a:extLst>
                </a:gridCol>
              </a:tblGrid>
              <a:tr h="55284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Umatilla County                                 (988,767)</a:t>
                      </a: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City of Hermiston                            (2,112,369)</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Umatilla County  Fire District            (607,409)</a:t>
                      </a: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Port of Umatilla                                   (53,435)</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County Radio                                      (59,028)</a:t>
                      </a: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Cemetery District                                (32,011)</a:t>
                      </a: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Mosquito Control                                (70,179)</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rPr>
                        <a:t>Subtotal                                         (3,923,197)</a:t>
                      </a: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308" marR="57308" marT="0" marB="0" anchor="b">
                    <a:solidFill>
                      <a:schemeClr val="bg1"/>
                    </a:solidFill>
                  </a:tcPr>
                </a:tc>
                <a:extLst>
                  <a:ext uri="{0D108BD9-81ED-4DB2-BD59-A6C34878D82A}">
                    <a16:rowId xmlns:a16="http://schemas.microsoft.com/office/drawing/2014/main" val="3190515840"/>
                  </a:ext>
                </a:extLst>
              </a:tr>
              <a:tr h="130004">
                <a:tc>
                  <a:txBody>
                    <a:bodyPr/>
                    <a:lstStyle/>
                    <a:p>
                      <a:pPr marL="0" marR="0" algn="r">
                        <a:lnSpc>
                          <a:spcPct val="107000"/>
                        </a:lnSpc>
                        <a:spcBef>
                          <a:spcPts val="0"/>
                        </a:spcBef>
                        <a:spcAft>
                          <a:spcPts val="0"/>
                        </a:spcAft>
                      </a:pP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308" marR="57308" marT="0" marB="0" anchor="ctr">
                    <a:solidFill>
                      <a:schemeClr val="bg1"/>
                    </a:solidFill>
                  </a:tcPr>
                </a:tc>
                <a:extLst>
                  <a:ext uri="{0D108BD9-81ED-4DB2-BD59-A6C34878D82A}">
                    <a16:rowId xmlns:a16="http://schemas.microsoft.com/office/drawing/2014/main" val="162235942"/>
                  </a:ext>
                </a:extLst>
              </a:tr>
            </a:tbl>
          </a:graphicData>
        </a:graphic>
      </p:graphicFrame>
    </p:spTree>
    <p:extLst>
      <p:ext uri="{BB962C8B-B14F-4D97-AF65-F5344CB8AC3E}">
        <p14:creationId xmlns:p14="http://schemas.microsoft.com/office/powerpoint/2010/main" val="338080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7E47-1CA5-15A3-EAC1-0657212D50BC}"/>
              </a:ext>
            </a:extLst>
          </p:cNvPr>
          <p:cNvSpPr>
            <a:spLocks noGrp="1"/>
          </p:cNvSpPr>
          <p:nvPr>
            <p:ph type="title"/>
          </p:nvPr>
        </p:nvSpPr>
        <p:spPr>
          <a:xfrm>
            <a:off x="828747" y="0"/>
            <a:ext cx="6343202" cy="709865"/>
          </a:xfrm>
        </p:spPr>
        <p:txBody>
          <a:bodyPr/>
          <a:lstStyle/>
          <a:p>
            <a:r>
              <a:rPr lang="en-US" b="0" dirty="0"/>
              <a:t>General Government </a:t>
            </a:r>
          </a:p>
        </p:txBody>
      </p:sp>
      <p:sp>
        <p:nvSpPr>
          <p:cNvPr id="3" name="Footer Placeholder 2">
            <a:extLst>
              <a:ext uri="{FF2B5EF4-FFF2-40B4-BE49-F238E27FC236}">
                <a16:creationId xmlns:a16="http://schemas.microsoft.com/office/drawing/2014/main" id="{93355CCB-8B86-C46D-10AF-464484AD1185}"/>
              </a:ext>
            </a:extLst>
          </p:cNvPr>
          <p:cNvSpPr>
            <a:spLocks noGrp="1"/>
          </p:cNvSpPr>
          <p:nvPr>
            <p:ph type="ftr" sz="quarter" idx="11"/>
          </p:nvPr>
        </p:nvSpPr>
        <p:spPr/>
        <p:txBody>
          <a:bodyPr/>
          <a:lstStyle/>
          <a:p>
            <a:r>
              <a:rPr lang="en-US"/>
              <a:t>Elaine Howard Consulting LLC</a:t>
            </a:r>
            <a:endParaRPr lang="en-US" dirty="0"/>
          </a:p>
        </p:txBody>
      </p:sp>
      <p:graphicFrame>
        <p:nvGraphicFramePr>
          <p:cNvPr id="6" name="Table 5">
            <a:extLst>
              <a:ext uri="{FF2B5EF4-FFF2-40B4-BE49-F238E27FC236}">
                <a16:creationId xmlns:a16="http://schemas.microsoft.com/office/drawing/2014/main" id="{C2A1850A-36DE-423F-96E0-627A6B1AA594}"/>
              </a:ext>
            </a:extLst>
          </p:cNvPr>
          <p:cNvGraphicFramePr>
            <a:graphicFrameLocks noGrp="1"/>
          </p:cNvGraphicFramePr>
          <p:nvPr>
            <p:extLst>
              <p:ext uri="{D42A27DB-BD31-4B8C-83A1-F6EECF244321}">
                <p14:modId xmlns:p14="http://schemas.microsoft.com/office/powerpoint/2010/main" val="1696768789"/>
              </p:ext>
            </p:extLst>
          </p:nvPr>
        </p:nvGraphicFramePr>
        <p:xfrm>
          <a:off x="140677" y="876847"/>
          <a:ext cx="8862645" cy="5410726"/>
        </p:xfrm>
        <a:graphic>
          <a:graphicData uri="http://schemas.openxmlformats.org/drawingml/2006/table">
            <a:tbl>
              <a:tblPr>
                <a:tableStyleId>{5C22544A-7EE6-4342-B048-85BDC9FD1C3A}</a:tableStyleId>
              </a:tblPr>
              <a:tblGrid>
                <a:gridCol w="863807">
                  <a:extLst>
                    <a:ext uri="{9D8B030D-6E8A-4147-A177-3AD203B41FA5}">
                      <a16:colId xmlns:a16="http://schemas.microsoft.com/office/drawing/2014/main" val="3519173353"/>
                    </a:ext>
                  </a:extLst>
                </a:gridCol>
                <a:gridCol w="923797">
                  <a:extLst>
                    <a:ext uri="{9D8B030D-6E8A-4147-A177-3AD203B41FA5}">
                      <a16:colId xmlns:a16="http://schemas.microsoft.com/office/drawing/2014/main" val="97129168"/>
                    </a:ext>
                  </a:extLst>
                </a:gridCol>
                <a:gridCol w="1096272">
                  <a:extLst>
                    <a:ext uri="{9D8B030D-6E8A-4147-A177-3AD203B41FA5}">
                      <a16:colId xmlns:a16="http://schemas.microsoft.com/office/drawing/2014/main" val="2360701127"/>
                    </a:ext>
                  </a:extLst>
                </a:gridCol>
                <a:gridCol w="801859">
                  <a:extLst>
                    <a:ext uri="{9D8B030D-6E8A-4147-A177-3AD203B41FA5}">
                      <a16:colId xmlns:a16="http://schemas.microsoft.com/office/drawing/2014/main" val="2592955681"/>
                    </a:ext>
                  </a:extLst>
                </a:gridCol>
                <a:gridCol w="984738">
                  <a:extLst>
                    <a:ext uri="{9D8B030D-6E8A-4147-A177-3AD203B41FA5}">
                      <a16:colId xmlns:a16="http://schemas.microsoft.com/office/drawing/2014/main" val="390357630"/>
                    </a:ext>
                  </a:extLst>
                </a:gridCol>
                <a:gridCol w="942536">
                  <a:extLst>
                    <a:ext uri="{9D8B030D-6E8A-4147-A177-3AD203B41FA5}">
                      <a16:colId xmlns:a16="http://schemas.microsoft.com/office/drawing/2014/main" val="2805846346"/>
                    </a:ext>
                  </a:extLst>
                </a:gridCol>
                <a:gridCol w="928468">
                  <a:extLst>
                    <a:ext uri="{9D8B030D-6E8A-4147-A177-3AD203B41FA5}">
                      <a16:colId xmlns:a16="http://schemas.microsoft.com/office/drawing/2014/main" val="725964289"/>
                    </a:ext>
                  </a:extLst>
                </a:gridCol>
                <a:gridCol w="1195753">
                  <a:extLst>
                    <a:ext uri="{9D8B030D-6E8A-4147-A177-3AD203B41FA5}">
                      <a16:colId xmlns:a16="http://schemas.microsoft.com/office/drawing/2014/main" val="2536382311"/>
                    </a:ext>
                  </a:extLst>
                </a:gridCol>
                <a:gridCol w="1125415">
                  <a:extLst>
                    <a:ext uri="{9D8B030D-6E8A-4147-A177-3AD203B41FA5}">
                      <a16:colId xmlns:a16="http://schemas.microsoft.com/office/drawing/2014/main" val="3375687736"/>
                    </a:ext>
                  </a:extLst>
                </a:gridCol>
              </a:tblGrid>
              <a:tr h="180971">
                <a:tc>
                  <a:txBody>
                    <a:bodyPr/>
                    <a:lstStyle/>
                    <a:p>
                      <a:pPr marL="0" marR="0" algn="ctr">
                        <a:lnSpc>
                          <a:spcPct val="107000"/>
                        </a:lnSpc>
                        <a:spcBef>
                          <a:spcPts val="0"/>
                        </a:spcBef>
                        <a:spcAft>
                          <a:spcPts val="0"/>
                        </a:spcAft>
                      </a:pPr>
                      <a:r>
                        <a:rPr lang="en-US" sz="1200" dirty="0">
                          <a:effectLst/>
                        </a:rPr>
                        <a:t>FYE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dirty="0">
                          <a:effectLst/>
                        </a:rPr>
                        <a:t>General County</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dirty="0">
                          <a:effectLst/>
                        </a:rPr>
                        <a:t>City of Hermiston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a:effectLst/>
                        </a:rPr>
                        <a:t>Port of Umatilla</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a:effectLst/>
                        </a:rPr>
                        <a:t>Umatilla County Fire District 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a:effectLst/>
                        </a:rPr>
                        <a:t>County Radio District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a:effectLst/>
                        </a:rPr>
                        <a:t>Cemetery District 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dirty="0">
                          <a:effectLst/>
                        </a:rPr>
                        <a:t>W. Umatilla Mosquito Control</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ctr">
                        <a:lnSpc>
                          <a:spcPct val="107000"/>
                        </a:lnSpc>
                        <a:spcBef>
                          <a:spcPts val="0"/>
                        </a:spcBef>
                        <a:spcAft>
                          <a:spcPts val="0"/>
                        </a:spcAft>
                      </a:pPr>
                      <a:r>
                        <a:rPr lang="en-US" sz="1600" dirty="0">
                          <a:effectLst/>
                        </a:rPr>
                        <a:t>Subtotal General Gov't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2239897799"/>
                  </a:ext>
                </a:extLst>
              </a:tr>
              <a:tr h="180971">
                <a:tc>
                  <a:txBody>
                    <a:bodyPr/>
                    <a:lstStyle/>
                    <a:p>
                      <a:pPr marL="0" marR="0">
                        <a:lnSpc>
                          <a:spcPct val="107000"/>
                        </a:lnSpc>
                        <a:spcBef>
                          <a:spcPts val="0"/>
                        </a:spcBef>
                        <a:spcAft>
                          <a:spcPts val="0"/>
                        </a:spcAft>
                      </a:pPr>
                      <a:r>
                        <a:rPr lang="en-US" sz="1600" dirty="0">
                          <a:effectLst/>
                        </a:rPr>
                        <a:t>2024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1857164546"/>
                  </a:ext>
                </a:extLst>
              </a:tr>
              <a:tr h="180971">
                <a:tc>
                  <a:txBody>
                    <a:bodyPr/>
                    <a:lstStyle/>
                    <a:p>
                      <a:pPr marL="0" marR="0">
                        <a:lnSpc>
                          <a:spcPct val="107000"/>
                        </a:lnSpc>
                        <a:spcBef>
                          <a:spcPts val="0"/>
                        </a:spcBef>
                        <a:spcAft>
                          <a:spcPts val="0"/>
                        </a:spcAft>
                      </a:pPr>
                      <a:r>
                        <a:rPr lang="en-US" sz="1600" dirty="0">
                          <a:effectLst/>
                        </a:rPr>
                        <a:t>2025</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(14,594)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(31,178)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(789)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(8,965)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(871)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(472)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(1,036)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(57,905)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694168913"/>
                  </a:ext>
                </a:extLst>
              </a:tr>
              <a:tr h="180971">
                <a:tc>
                  <a:txBody>
                    <a:bodyPr/>
                    <a:lstStyle/>
                    <a:p>
                      <a:pPr marL="0" marR="0">
                        <a:lnSpc>
                          <a:spcPct val="107000"/>
                        </a:lnSpc>
                        <a:spcBef>
                          <a:spcPts val="0"/>
                        </a:spcBef>
                        <a:spcAft>
                          <a:spcPts val="0"/>
                        </a:spcAft>
                      </a:pPr>
                      <a:r>
                        <a:rPr lang="en-US" sz="1600" dirty="0">
                          <a:effectLst/>
                        </a:rPr>
                        <a:t>2026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(19,765)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(42,226)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(1,068)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(12,142)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(1,180)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(640)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(1,403)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(78,425)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4258609530"/>
                  </a:ext>
                </a:extLst>
              </a:tr>
              <a:tr h="180971">
                <a:tc>
                  <a:txBody>
                    <a:bodyPr/>
                    <a:lstStyle/>
                    <a:p>
                      <a:pPr marL="0" marR="0">
                        <a:lnSpc>
                          <a:spcPct val="107000"/>
                        </a:lnSpc>
                        <a:spcBef>
                          <a:spcPts val="0"/>
                        </a:spcBef>
                        <a:spcAft>
                          <a:spcPts val="0"/>
                        </a:spcAft>
                      </a:pPr>
                      <a:r>
                        <a:rPr lang="en-US" sz="1600" dirty="0">
                          <a:effectLst/>
                        </a:rPr>
                        <a:t>2027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(24,941)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(53,283)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(1,348)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(15,321)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(1,489)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(807)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(1,770)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(98,959)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2136844561"/>
                  </a:ext>
                </a:extLst>
              </a:tr>
              <a:tr h="180971">
                <a:tc>
                  <a:txBody>
                    <a:bodyPr/>
                    <a:lstStyle/>
                    <a:p>
                      <a:pPr marL="0" marR="0">
                        <a:lnSpc>
                          <a:spcPct val="107000"/>
                        </a:lnSpc>
                        <a:spcBef>
                          <a:spcPts val="0"/>
                        </a:spcBef>
                        <a:spcAft>
                          <a:spcPts val="0"/>
                        </a:spcAft>
                      </a:pPr>
                      <a:r>
                        <a:rPr lang="en-US" sz="1600" dirty="0">
                          <a:effectLst/>
                        </a:rPr>
                        <a:t>2028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(40,155)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(85,786)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(2,170)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(24,668)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(2,397)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(1,300)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(2,850)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(159,325)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2105554084"/>
                  </a:ext>
                </a:extLst>
              </a:tr>
              <a:tr h="180971">
                <a:tc>
                  <a:txBody>
                    <a:bodyPr/>
                    <a:lstStyle/>
                    <a:p>
                      <a:pPr marL="0" marR="0">
                        <a:lnSpc>
                          <a:spcPct val="107000"/>
                        </a:lnSpc>
                        <a:spcBef>
                          <a:spcPts val="0"/>
                        </a:spcBef>
                        <a:spcAft>
                          <a:spcPts val="0"/>
                        </a:spcAft>
                      </a:pPr>
                      <a:r>
                        <a:rPr lang="en-US" sz="1600" dirty="0">
                          <a:effectLst/>
                        </a:rPr>
                        <a:t>2029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(46,090)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(98,466)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(2,491)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(28,314)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(2,752)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(1,492)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(3,271)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(182,876)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1013378926"/>
                  </a:ext>
                </a:extLst>
              </a:tr>
              <a:tr h="180971">
                <a:tc>
                  <a:txBody>
                    <a:bodyPr/>
                    <a:lstStyle/>
                    <a:p>
                      <a:pPr marL="0" marR="0">
                        <a:lnSpc>
                          <a:spcPct val="107000"/>
                        </a:lnSpc>
                        <a:spcBef>
                          <a:spcPts val="0"/>
                        </a:spcBef>
                        <a:spcAft>
                          <a:spcPts val="0"/>
                        </a:spcAft>
                      </a:pPr>
                      <a:r>
                        <a:rPr lang="en-US" sz="1600" dirty="0">
                          <a:effectLst/>
                        </a:rPr>
                        <a:t>2030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(52,055)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(111,210)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(2,813)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(31,978)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(3,108)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(1,685)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(3,695)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(206,544)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1177318727"/>
                  </a:ext>
                </a:extLst>
              </a:tr>
              <a:tr h="180971">
                <a:tc>
                  <a:txBody>
                    <a:bodyPr/>
                    <a:lstStyle/>
                    <a:p>
                      <a:pPr marL="0" marR="0">
                        <a:lnSpc>
                          <a:spcPct val="107000"/>
                        </a:lnSpc>
                        <a:spcBef>
                          <a:spcPts val="0"/>
                        </a:spcBef>
                        <a:spcAft>
                          <a:spcPts val="0"/>
                        </a:spcAft>
                      </a:pPr>
                      <a:r>
                        <a:rPr lang="en-US" sz="1600" dirty="0">
                          <a:effectLst/>
                        </a:rPr>
                        <a:t>2031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(58,199)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(124,335)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(3,145)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(35,752)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(3,474)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(1,884)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(4,131)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(230,922)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2256720765"/>
                  </a:ext>
                </a:extLst>
              </a:tr>
              <a:tr h="180971">
                <a:tc>
                  <a:txBody>
                    <a:bodyPr/>
                    <a:lstStyle/>
                    <a:p>
                      <a:pPr marL="0" marR="0">
                        <a:lnSpc>
                          <a:spcPct val="107000"/>
                        </a:lnSpc>
                        <a:spcBef>
                          <a:spcPts val="0"/>
                        </a:spcBef>
                        <a:spcAft>
                          <a:spcPts val="0"/>
                        </a:spcAft>
                      </a:pPr>
                      <a:r>
                        <a:rPr lang="en-US" sz="1600" dirty="0">
                          <a:effectLst/>
                        </a:rPr>
                        <a:t>2032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(64,528)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(137,855)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(3,487)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(39,640)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(3,852)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(2,089)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(4,580)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(256,031)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4185817823"/>
                  </a:ext>
                </a:extLst>
              </a:tr>
              <a:tr h="180971">
                <a:tc>
                  <a:txBody>
                    <a:bodyPr/>
                    <a:lstStyle/>
                    <a:p>
                      <a:pPr marL="0" marR="0">
                        <a:lnSpc>
                          <a:spcPct val="107000"/>
                        </a:lnSpc>
                        <a:spcBef>
                          <a:spcPts val="0"/>
                        </a:spcBef>
                        <a:spcAft>
                          <a:spcPts val="0"/>
                        </a:spcAft>
                      </a:pPr>
                      <a:r>
                        <a:rPr lang="en-US" sz="1600" dirty="0">
                          <a:effectLst/>
                        </a:rPr>
                        <a:t>2033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(80,930)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(172,895)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(4,374)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(49,716)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(4,831)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(2,620)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(5,744)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(321,110)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2288983036"/>
                  </a:ext>
                </a:extLst>
              </a:tr>
              <a:tr h="180971">
                <a:tc>
                  <a:txBody>
                    <a:bodyPr/>
                    <a:lstStyle/>
                    <a:p>
                      <a:pPr marL="0" marR="0">
                        <a:lnSpc>
                          <a:spcPct val="107000"/>
                        </a:lnSpc>
                        <a:spcBef>
                          <a:spcPts val="0"/>
                        </a:spcBef>
                        <a:spcAft>
                          <a:spcPts val="0"/>
                        </a:spcAft>
                      </a:pPr>
                      <a:r>
                        <a:rPr lang="en-US" sz="1600" dirty="0">
                          <a:effectLst/>
                        </a:rPr>
                        <a:t>2034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(79,507)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(169,856)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(4,297)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(48,842)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(4,746)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(2,574)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(5,643)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(315,465)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1564811869"/>
                  </a:ext>
                </a:extLst>
              </a:tr>
              <a:tr h="180971">
                <a:tc>
                  <a:txBody>
                    <a:bodyPr/>
                    <a:lstStyle/>
                    <a:p>
                      <a:pPr marL="0" marR="0">
                        <a:lnSpc>
                          <a:spcPct val="107000"/>
                        </a:lnSpc>
                        <a:spcBef>
                          <a:spcPts val="0"/>
                        </a:spcBef>
                        <a:spcAft>
                          <a:spcPts val="0"/>
                        </a:spcAft>
                      </a:pPr>
                      <a:r>
                        <a:rPr lang="en-US" sz="1600" dirty="0">
                          <a:effectLst/>
                        </a:rPr>
                        <a:t>2035</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(81,262)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(173,606)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(4,392)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(49,920)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(4,851)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(2,631)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(5,768)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(322,429)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2938852463"/>
                  </a:ext>
                </a:extLst>
              </a:tr>
              <a:tr h="180971">
                <a:tc>
                  <a:txBody>
                    <a:bodyPr/>
                    <a:lstStyle/>
                    <a:p>
                      <a:pPr marL="0" marR="0">
                        <a:lnSpc>
                          <a:spcPct val="107000"/>
                        </a:lnSpc>
                        <a:spcBef>
                          <a:spcPts val="0"/>
                        </a:spcBef>
                        <a:spcAft>
                          <a:spcPts val="0"/>
                        </a:spcAft>
                      </a:pPr>
                      <a:r>
                        <a:rPr lang="en-US" sz="1600" dirty="0">
                          <a:effectLst/>
                        </a:rPr>
                        <a:t>2036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(83,123)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(177,580)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(4,492)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(51,063)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(4,962)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(2,691)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(5,900)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(329,811)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362744587"/>
                  </a:ext>
                </a:extLst>
              </a:tr>
              <a:tr h="180971">
                <a:tc>
                  <a:txBody>
                    <a:bodyPr/>
                    <a:lstStyle/>
                    <a:p>
                      <a:pPr marL="0" marR="0">
                        <a:lnSpc>
                          <a:spcPct val="107000"/>
                        </a:lnSpc>
                        <a:spcBef>
                          <a:spcPts val="0"/>
                        </a:spcBef>
                        <a:spcAft>
                          <a:spcPts val="0"/>
                        </a:spcAft>
                      </a:pPr>
                      <a:r>
                        <a:rPr lang="en-US" sz="1200" dirty="0">
                          <a:effectLst/>
                        </a:rPr>
                        <a:t>2037</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(85,039)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(181,674)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(4,596)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(52,240)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(5,077)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(2,753)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(6,036)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(337,414)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1953919890"/>
                  </a:ext>
                </a:extLst>
              </a:tr>
              <a:tr h="180971">
                <a:tc>
                  <a:txBody>
                    <a:bodyPr/>
                    <a:lstStyle/>
                    <a:p>
                      <a:pPr marL="0" marR="0">
                        <a:lnSpc>
                          <a:spcPct val="107000"/>
                        </a:lnSpc>
                        <a:spcBef>
                          <a:spcPts val="0"/>
                        </a:spcBef>
                        <a:spcAft>
                          <a:spcPts val="0"/>
                        </a:spcAft>
                      </a:pPr>
                      <a:r>
                        <a:rPr lang="en-US" sz="1200" dirty="0">
                          <a:effectLst/>
                        </a:rPr>
                        <a:t>2038</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(89,483)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(191,169)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(4,836)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(54,970)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(5,342)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(2,897)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(6,351)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(355,050)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3421992431"/>
                  </a:ext>
                </a:extLst>
              </a:tr>
              <a:tr h="180971">
                <a:tc>
                  <a:txBody>
                    <a:bodyPr/>
                    <a:lstStyle/>
                    <a:p>
                      <a:pPr marL="0" marR="0">
                        <a:lnSpc>
                          <a:spcPct val="107000"/>
                        </a:lnSpc>
                        <a:spcBef>
                          <a:spcPts val="0"/>
                        </a:spcBef>
                        <a:spcAft>
                          <a:spcPts val="0"/>
                        </a:spcAft>
                      </a:pPr>
                      <a:r>
                        <a:rPr lang="en-US" sz="1200" dirty="0">
                          <a:effectLst/>
                        </a:rPr>
                        <a:t>2039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(91,628)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(195,750)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(4,952)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(56,288)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(5,470)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(2,966)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(6,503)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(363,557)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3869865309"/>
                  </a:ext>
                </a:extLst>
              </a:tr>
              <a:tr h="180971">
                <a:tc>
                  <a:txBody>
                    <a:bodyPr/>
                    <a:lstStyle/>
                    <a:p>
                      <a:pPr marL="0" marR="0">
                        <a:lnSpc>
                          <a:spcPct val="107000"/>
                        </a:lnSpc>
                        <a:spcBef>
                          <a:spcPts val="0"/>
                        </a:spcBef>
                        <a:spcAft>
                          <a:spcPts val="0"/>
                        </a:spcAft>
                      </a:pPr>
                      <a:r>
                        <a:rPr lang="en-US" sz="1200" dirty="0">
                          <a:effectLst/>
                        </a:rPr>
                        <a:t>2040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(77,468)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(165,500)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(4,186)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(47,589)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(4,625)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(2,508)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(5,498)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 (307,374)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51663669"/>
                  </a:ext>
                </a:extLst>
              </a:tr>
              <a:tr h="273131">
                <a:tc>
                  <a:txBody>
                    <a:bodyPr/>
                    <a:lstStyle/>
                    <a:p>
                      <a:pPr marL="0" marR="0">
                        <a:lnSpc>
                          <a:spcPct val="107000"/>
                        </a:lnSpc>
                        <a:spcBef>
                          <a:spcPts val="0"/>
                        </a:spcBef>
                        <a:spcAft>
                          <a:spcPts val="0"/>
                        </a:spcAft>
                      </a:pPr>
                      <a:r>
                        <a:rPr lang="en-US" sz="1200" dirty="0">
                          <a:effectLst/>
                        </a:rPr>
                        <a:t>TOTAL:</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(988,767)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(2,112,369)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(53,435)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(607,409)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(59,028)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(32,011)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a:effectLst/>
                        </a:rPr>
                        <a:t> (70,179)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tc>
                  <a:txBody>
                    <a:bodyPr/>
                    <a:lstStyle/>
                    <a:p>
                      <a:pPr marL="0" marR="0" algn="r">
                        <a:lnSpc>
                          <a:spcPct val="107000"/>
                        </a:lnSpc>
                        <a:spcBef>
                          <a:spcPts val="0"/>
                        </a:spcBef>
                        <a:spcAft>
                          <a:spcPts val="0"/>
                        </a:spcAft>
                      </a:pPr>
                      <a:r>
                        <a:rPr lang="en-US" sz="1600" dirty="0">
                          <a:effectLst/>
                        </a:rPr>
                        <a:t>(3,923,197)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21535" marR="21535" marT="0" marB="0"/>
                </a:tc>
                <a:extLst>
                  <a:ext uri="{0D108BD9-81ED-4DB2-BD59-A6C34878D82A}">
                    <a16:rowId xmlns:a16="http://schemas.microsoft.com/office/drawing/2014/main" val="1376854520"/>
                  </a:ext>
                </a:extLst>
              </a:tr>
            </a:tbl>
          </a:graphicData>
        </a:graphic>
      </p:graphicFrame>
    </p:spTree>
    <p:extLst>
      <p:ext uri="{BB962C8B-B14F-4D97-AF65-F5344CB8AC3E}">
        <p14:creationId xmlns:p14="http://schemas.microsoft.com/office/powerpoint/2010/main" val="32150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62E9-A389-FC7E-1D50-96FED3F804A6}"/>
              </a:ext>
            </a:extLst>
          </p:cNvPr>
          <p:cNvSpPr>
            <a:spLocks noGrp="1"/>
          </p:cNvSpPr>
          <p:nvPr>
            <p:ph type="title"/>
          </p:nvPr>
        </p:nvSpPr>
        <p:spPr>
          <a:xfrm>
            <a:off x="912660" y="492500"/>
            <a:ext cx="6343202" cy="797217"/>
          </a:xfrm>
        </p:spPr>
        <p:txBody>
          <a:bodyPr/>
          <a:lstStyle/>
          <a:p>
            <a:r>
              <a:rPr lang="en-US" b="0" dirty="0"/>
              <a:t>TAXING DISTRICT IMPACTS EDUCATION – Totals through </a:t>
            </a:r>
            <a:r>
              <a:rPr lang="en-US" b="0"/>
              <a:t>FYE 2040 </a:t>
            </a:r>
            <a:endParaRPr lang="en-US" b="0" dirty="0"/>
          </a:p>
        </p:txBody>
      </p:sp>
      <p:sp>
        <p:nvSpPr>
          <p:cNvPr id="3" name="Footer Placeholder 2">
            <a:extLst>
              <a:ext uri="{FF2B5EF4-FFF2-40B4-BE49-F238E27FC236}">
                <a16:creationId xmlns:a16="http://schemas.microsoft.com/office/drawing/2014/main" id="{AD999FE5-8812-947C-97DC-4CE55DBF7C67}"/>
              </a:ext>
            </a:extLst>
          </p:cNvPr>
          <p:cNvSpPr>
            <a:spLocks noGrp="1"/>
          </p:cNvSpPr>
          <p:nvPr>
            <p:ph type="ftr" sz="quarter" idx="11"/>
          </p:nvPr>
        </p:nvSpPr>
        <p:spPr/>
        <p:txBody>
          <a:bodyPr/>
          <a:lstStyle/>
          <a:p>
            <a:r>
              <a:rPr lang="en-US" dirty="0"/>
              <a:t>Elaine Howard Consulting LLC</a:t>
            </a:r>
          </a:p>
        </p:txBody>
      </p:sp>
      <p:graphicFrame>
        <p:nvGraphicFramePr>
          <p:cNvPr id="6" name="Table 6">
            <a:extLst>
              <a:ext uri="{FF2B5EF4-FFF2-40B4-BE49-F238E27FC236}">
                <a16:creationId xmlns:a16="http://schemas.microsoft.com/office/drawing/2014/main" id="{1A2ED56A-872B-1B40-CBC0-BC235EF10E54}"/>
              </a:ext>
            </a:extLst>
          </p:cNvPr>
          <p:cNvGraphicFramePr>
            <a:graphicFrameLocks noGrp="1"/>
          </p:cNvGraphicFramePr>
          <p:nvPr>
            <p:extLst>
              <p:ext uri="{D42A27DB-BD31-4B8C-83A1-F6EECF244321}">
                <p14:modId xmlns:p14="http://schemas.microsoft.com/office/powerpoint/2010/main" val="566097881"/>
              </p:ext>
            </p:extLst>
          </p:nvPr>
        </p:nvGraphicFramePr>
        <p:xfrm>
          <a:off x="912660" y="2159260"/>
          <a:ext cx="7839258" cy="4206240"/>
        </p:xfrm>
        <a:graphic>
          <a:graphicData uri="http://schemas.openxmlformats.org/drawingml/2006/table">
            <a:tbl>
              <a:tblPr firstRow="1" bandRow="1">
                <a:tableStyleId>{5C22544A-7EE6-4342-B048-85BDC9FD1C3A}</a:tableStyleId>
              </a:tblPr>
              <a:tblGrid>
                <a:gridCol w="4176900">
                  <a:extLst>
                    <a:ext uri="{9D8B030D-6E8A-4147-A177-3AD203B41FA5}">
                      <a16:colId xmlns:a16="http://schemas.microsoft.com/office/drawing/2014/main" val="2076852401"/>
                    </a:ext>
                  </a:extLst>
                </a:gridCol>
                <a:gridCol w="3662358">
                  <a:extLst>
                    <a:ext uri="{9D8B030D-6E8A-4147-A177-3AD203B41FA5}">
                      <a16:colId xmlns:a16="http://schemas.microsoft.com/office/drawing/2014/main" val="584423975"/>
                    </a:ext>
                  </a:extLst>
                </a:gridCol>
              </a:tblGrid>
              <a:tr h="368596">
                <a:tc>
                  <a:txBody>
                    <a:bodyPr/>
                    <a:lstStyle/>
                    <a:p>
                      <a:r>
                        <a:rPr lang="en-US" sz="2400" b="0" dirty="0">
                          <a:solidFill>
                            <a:schemeClr val="bg1">
                              <a:lumMod val="50000"/>
                            </a:schemeClr>
                          </a:solidFill>
                        </a:rPr>
                        <a:t>Education Service District </a:t>
                      </a:r>
                    </a:p>
                  </a:txBody>
                  <a:tcPr>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b="0" dirty="0">
                          <a:solidFill>
                            <a:schemeClr val="bg1">
                              <a:lumMod val="50000"/>
                            </a:schemeClr>
                          </a:solidFill>
                          <a:effectLst/>
                        </a:rPr>
                        <a:t>(213,668)</a:t>
                      </a:r>
                      <a:endParaRPr lang="en-US" sz="2400" b="0" dirty="0">
                        <a:solidFill>
                          <a:schemeClr val="bg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59359109"/>
                  </a:ext>
                </a:extLst>
              </a:tr>
              <a:tr h="663474">
                <a:tc>
                  <a:txBody>
                    <a:bodyPr/>
                    <a:lstStyle/>
                    <a:p>
                      <a:r>
                        <a:rPr lang="en-US" sz="2400" dirty="0">
                          <a:solidFill>
                            <a:schemeClr val="bg1">
                              <a:lumMod val="50000"/>
                            </a:schemeClr>
                          </a:solidFill>
                        </a:rPr>
                        <a:t>Blue Mountain Community College </a:t>
                      </a:r>
                    </a:p>
                  </a:txBody>
                  <a:tcPr>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effectLst/>
                        </a:rPr>
                        <a:t>(229,462)</a:t>
                      </a:r>
                      <a:endParaRPr lang="en-US" sz="2400" dirty="0">
                        <a:solidFill>
                          <a:schemeClr val="bg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r"/>
                      <a:endParaRPr lang="en-US" sz="2400" dirty="0">
                        <a:solidFill>
                          <a:schemeClr val="bg1">
                            <a:lumMod val="50000"/>
                          </a:schemeClr>
                        </a:solidFill>
                      </a:endParaRPr>
                    </a:p>
                  </a:txBody>
                  <a:tcPr>
                    <a:solidFill>
                      <a:schemeClr val="bg1"/>
                    </a:solidFill>
                  </a:tcPr>
                </a:tc>
                <a:extLst>
                  <a:ext uri="{0D108BD9-81ED-4DB2-BD59-A6C34878D82A}">
                    <a16:rowId xmlns:a16="http://schemas.microsoft.com/office/drawing/2014/main" val="2817568697"/>
                  </a:ext>
                </a:extLst>
              </a:tr>
              <a:tr h="1105789">
                <a:tc>
                  <a:txBody>
                    <a:bodyPr/>
                    <a:lstStyle/>
                    <a:p>
                      <a:pPr>
                        <a:lnSpc>
                          <a:spcPct val="150000"/>
                        </a:lnSpc>
                      </a:pPr>
                      <a:r>
                        <a:rPr lang="en-US" sz="2400" dirty="0">
                          <a:solidFill>
                            <a:schemeClr val="bg1">
                              <a:lumMod val="50000"/>
                            </a:schemeClr>
                          </a:solidFill>
                        </a:rPr>
                        <a:t>Hermiston School District 8 </a:t>
                      </a:r>
                    </a:p>
                    <a:p>
                      <a:r>
                        <a:rPr lang="en-US" sz="2400" dirty="0">
                          <a:solidFill>
                            <a:schemeClr val="bg1">
                              <a:lumMod val="50000"/>
                            </a:schemeClr>
                          </a:solidFill>
                        </a:rPr>
                        <a:t>Subtotal </a:t>
                      </a:r>
                    </a:p>
                    <a:p>
                      <a:endParaRPr lang="en-US" sz="2400" dirty="0">
                        <a:solidFill>
                          <a:schemeClr val="bg1">
                            <a:lumMod val="50000"/>
                          </a:schemeClr>
                        </a:solidFill>
                      </a:endParaRPr>
                    </a:p>
                  </a:txBody>
                  <a:tcPr>
                    <a:solidFill>
                      <a:schemeClr val="bg1"/>
                    </a:solidFill>
                  </a:tcPr>
                </a:tc>
                <a:tc>
                  <a:txBody>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en-US" sz="2400" dirty="0">
                          <a:solidFill>
                            <a:schemeClr val="bg1">
                              <a:lumMod val="50000"/>
                            </a:schemeClr>
                          </a:solidFill>
                          <a:effectLst/>
                        </a:rPr>
                        <a:t>(1,695,130)</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effectLst/>
                        </a:rPr>
                        <a:t>(2,138,260)                                </a:t>
                      </a:r>
                      <a:endParaRPr lang="en-US" sz="2400" dirty="0">
                        <a:solidFill>
                          <a:schemeClr val="bg1">
                            <a:lumMod val="50000"/>
                          </a:schemeClr>
                        </a:solidFill>
                      </a:endParaRPr>
                    </a:p>
                  </a:txBody>
                  <a:tcPr>
                    <a:solidFill>
                      <a:schemeClr val="bg1"/>
                    </a:solidFill>
                  </a:tcPr>
                </a:tc>
                <a:extLst>
                  <a:ext uri="{0D108BD9-81ED-4DB2-BD59-A6C34878D82A}">
                    <a16:rowId xmlns:a16="http://schemas.microsoft.com/office/drawing/2014/main" val="3551166579"/>
                  </a:ext>
                </a:extLst>
              </a:tr>
              <a:tr h="663474">
                <a:tc>
                  <a:txBody>
                    <a:bodyPr/>
                    <a:lstStyle/>
                    <a:p>
                      <a:r>
                        <a:rPr lang="en-US" sz="2400" dirty="0">
                          <a:solidFill>
                            <a:schemeClr val="bg1">
                              <a:lumMod val="50000"/>
                            </a:schemeClr>
                          </a:solidFill>
                        </a:rPr>
                        <a:t>Total </a:t>
                      </a:r>
                    </a:p>
                  </a:txBody>
                  <a:tcPr>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effectLst/>
                        </a:rPr>
                        <a:t>(6,061,457)</a:t>
                      </a:r>
                      <a:endParaRPr lang="en-US" sz="2400" dirty="0">
                        <a:solidFill>
                          <a:schemeClr val="bg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r"/>
                      <a:endParaRPr lang="en-US" sz="2400" dirty="0">
                        <a:solidFill>
                          <a:schemeClr val="bg1">
                            <a:lumMod val="50000"/>
                          </a:schemeClr>
                        </a:solidFill>
                      </a:endParaRPr>
                    </a:p>
                  </a:txBody>
                  <a:tcPr>
                    <a:solidFill>
                      <a:schemeClr val="bg1"/>
                    </a:solidFill>
                  </a:tcPr>
                </a:tc>
                <a:extLst>
                  <a:ext uri="{0D108BD9-81ED-4DB2-BD59-A6C34878D82A}">
                    <a16:rowId xmlns:a16="http://schemas.microsoft.com/office/drawing/2014/main" val="3055680584"/>
                  </a:ext>
                </a:extLst>
              </a:tr>
              <a:tr h="294877">
                <a:tc>
                  <a:txBody>
                    <a:bodyPr/>
                    <a:lstStyle/>
                    <a:p>
                      <a:endParaRPr lang="en-US" dirty="0">
                        <a:solidFill>
                          <a:schemeClr val="tx1"/>
                        </a:solidFill>
                      </a:endParaRPr>
                    </a:p>
                  </a:txBody>
                  <a:tcPr>
                    <a:solidFill>
                      <a:schemeClr val="bg1"/>
                    </a:solidFill>
                  </a:tcPr>
                </a:tc>
                <a:tc>
                  <a:txBody>
                    <a:bodyPr/>
                    <a:lstStyle/>
                    <a:p>
                      <a:pPr algn="r"/>
                      <a:endParaRPr lang="en-US" dirty="0">
                        <a:solidFill>
                          <a:schemeClr val="tx1"/>
                        </a:solidFill>
                      </a:endParaRPr>
                    </a:p>
                  </a:txBody>
                  <a:tcPr>
                    <a:solidFill>
                      <a:schemeClr val="bg1"/>
                    </a:solidFill>
                  </a:tcPr>
                </a:tc>
                <a:extLst>
                  <a:ext uri="{0D108BD9-81ED-4DB2-BD59-A6C34878D82A}">
                    <a16:rowId xmlns:a16="http://schemas.microsoft.com/office/drawing/2014/main" val="1488321587"/>
                  </a:ext>
                </a:extLst>
              </a:tr>
              <a:tr h="294877">
                <a:tc>
                  <a:txBody>
                    <a:bodyPr/>
                    <a:lstStyle/>
                    <a:p>
                      <a:endParaRPr lang="en-US">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val="2986464785"/>
                  </a:ext>
                </a:extLst>
              </a:tr>
            </a:tbl>
          </a:graphicData>
        </a:graphic>
      </p:graphicFrame>
      <p:sp>
        <p:nvSpPr>
          <p:cNvPr id="8" name="TextBox 7">
            <a:extLst>
              <a:ext uri="{FF2B5EF4-FFF2-40B4-BE49-F238E27FC236}">
                <a16:creationId xmlns:a16="http://schemas.microsoft.com/office/drawing/2014/main" id="{26C0F86D-CEC4-6C6E-4D60-FFA74407D284}"/>
              </a:ext>
            </a:extLst>
          </p:cNvPr>
          <p:cNvSpPr txBox="1"/>
          <p:nvPr/>
        </p:nvSpPr>
        <p:spPr>
          <a:xfrm>
            <a:off x="1492898" y="5719169"/>
            <a:ext cx="6158204" cy="646331"/>
          </a:xfrm>
          <a:prstGeom prst="rect">
            <a:avLst/>
          </a:prstGeom>
          <a:noFill/>
        </p:spPr>
        <p:txBody>
          <a:bodyPr wrap="square" rtlCol="0">
            <a:spAutoFit/>
          </a:bodyPr>
          <a:lstStyle/>
          <a:p>
            <a:r>
              <a:rPr lang="en-US" dirty="0"/>
              <a:t>Schools are funded through the State School Fund on a per pupil basis: Urban Renewal indirectly impacts them. </a:t>
            </a:r>
          </a:p>
        </p:txBody>
      </p:sp>
    </p:spTree>
    <p:extLst>
      <p:ext uri="{BB962C8B-B14F-4D97-AF65-F5344CB8AC3E}">
        <p14:creationId xmlns:p14="http://schemas.microsoft.com/office/powerpoint/2010/main" val="60461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62E9-A389-FC7E-1D50-96FED3F804A6}"/>
              </a:ext>
            </a:extLst>
          </p:cNvPr>
          <p:cNvSpPr>
            <a:spLocks noGrp="1"/>
          </p:cNvSpPr>
          <p:nvPr>
            <p:ph type="title"/>
          </p:nvPr>
        </p:nvSpPr>
        <p:spPr>
          <a:xfrm>
            <a:off x="847409" y="87352"/>
            <a:ext cx="6343202" cy="709865"/>
          </a:xfrm>
        </p:spPr>
        <p:txBody>
          <a:bodyPr/>
          <a:lstStyle/>
          <a:p>
            <a:r>
              <a:rPr lang="en-US" b="0" dirty="0"/>
              <a:t>EDUCATION – Totals</a:t>
            </a:r>
          </a:p>
        </p:txBody>
      </p:sp>
      <p:sp>
        <p:nvSpPr>
          <p:cNvPr id="3" name="Footer Placeholder 2">
            <a:extLst>
              <a:ext uri="{FF2B5EF4-FFF2-40B4-BE49-F238E27FC236}">
                <a16:creationId xmlns:a16="http://schemas.microsoft.com/office/drawing/2014/main" id="{AD999FE5-8812-947C-97DC-4CE55DBF7C67}"/>
              </a:ext>
            </a:extLst>
          </p:cNvPr>
          <p:cNvSpPr>
            <a:spLocks noGrp="1"/>
          </p:cNvSpPr>
          <p:nvPr>
            <p:ph type="ftr" sz="quarter" idx="11"/>
          </p:nvPr>
        </p:nvSpPr>
        <p:spPr/>
        <p:txBody>
          <a:bodyPr/>
          <a:lstStyle/>
          <a:p>
            <a:r>
              <a:rPr lang="en-US"/>
              <a:t>Elaine Howard Consulting LLC</a:t>
            </a:r>
            <a:endParaRPr lang="en-US" dirty="0"/>
          </a:p>
        </p:txBody>
      </p:sp>
      <p:graphicFrame>
        <p:nvGraphicFramePr>
          <p:cNvPr id="4" name="Table 3">
            <a:extLst>
              <a:ext uri="{FF2B5EF4-FFF2-40B4-BE49-F238E27FC236}">
                <a16:creationId xmlns:a16="http://schemas.microsoft.com/office/drawing/2014/main" id="{CCF4BDF0-F225-CABB-3515-6EFB6C221D3A}"/>
              </a:ext>
            </a:extLst>
          </p:cNvPr>
          <p:cNvGraphicFramePr>
            <a:graphicFrameLocks noGrp="1"/>
          </p:cNvGraphicFramePr>
          <p:nvPr>
            <p:extLst>
              <p:ext uri="{D42A27DB-BD31-4B8C-83A1-F6EECF244321}">
                <p14:modId xmlns:p14="http://schemas.microsoft.com/office/powerpoint/2010/main" val="70069559"/>
              </p:ext>
            </p:extLst>
          </p:nvPr>
        </p:nvGraphicFramePr>
        <p:xfrm>
          <a:off x="843585" y="891593"/>
          <a:ext cx="8047197" cy="5118608"/>
        </p:xfrm>
        <a:graphic>
          <a:graphicData uri="http://schemas.openxmlformats.org/drawingml/2006/table">
            <a:tbl>
              <a:tblPr>
                <a:tableStyleId>{5C22544A-7EE6-4342-B048-85BDC9FD1C3A}</a:tableStyleId>
              </a:tblPr>
              <a:tblGrid>
                <a:gridCol w="1108809">
                  <a:extLst>
                    <a:ext uri="{9D8B030D-6E8A-4147-A177-3AD203B41FA5}">
                      <a16:colId xmlns:a16="http://schemas.microsoft.com/office/drawing/2014/main" val="3996379647"/>
                    </a:ext>
                  </a:extLst>
                </a:gridCol>
                <a:gridCol w="1627523">
                  <a:extLst>
                    <a:ext uri="{9D8B030D-6E8A-4147-A177-3AD203B41FA5}">
                      <a16:colId xmlns:a16="http://schemas.microsoft.com/office/drawing/2014/main" val="4198613539"/>
                    </a:ext>
                  </a:extLst>
                </a:gridCol>
                <a:gridCol w="1484452">
                  <a:extLst>
                    <a:ext uri="{9D8B030D-6E8A-4147-A177-3AD203B41FA5}">
                      <a16:colId xmlns:a16="http://schemas.microsoft.com/office/drawing/2014/main" val="3459229308"/>
                    </a:ext>
                  </a:extLst>
                </a:gridCol>
                <a:gridCol w="1085321">
                  <a:extLst>
                    <a:ext uri="{9D8B030D-6E8A-4147-A177-3AD203B41FA5}">
                      <a16:colId xmlns:a16="http://schemas.microsoft.com/office/drawing/2014/main" val="1517830592"/>
                    </a:ext>
                  </a:extLst>
                </a:gridCol>
                <a:gridCol w="1456206">
                  <a:extLst>
                    <a:ext uri="{9D8B030D-6E8A-4147-A177-3AD203B41FA5}">
                      <a16:colId xmlns:a16="http://schemas.microsoft.com/office/drawing/2014/main" val="1498393810"/>
                    </a:ext>
                  </a:extLst>
                </a:gridCol>
                <a:gridCol w="1284886">
                  <a:extLst>
                    <a:ext uri="{9D8B030D-6E8A-4147-A177-3AD203B41FA5}">
                      <a16:colId xmlns:a16="http://schemas.microsoft.com/office/drawing/2014/main" val="1609681374"/>
                    </a:ext>
                  </a:extLst>
                </a:gridCol>
              </a:tblGrid>
              <a:tr h="0">
                <a:tc>
                  <a:txBody>
                    <a:bodyPr/>
                    <a:lstStyle/>
                    <a:p>
                      <a:pPr marL="0" marR="0" algn="ctr">
                        <a:lnSpc>
                          <a:spcPct val="107000"/>
                        </a:lnSpc>
                        <a:spcBef>
                          <a:spcPts val="0"/>
                        </a:spcBef>
                        <a:spcAft>
                          <a:spcPts val="0"/>
                        </a:spcAft>
                      </a:pPr>
                      <a:r>
                        <a:rPr lang="en-US" sz="1600" dirty="0">
                          <a:effectLst/>
                        </a:rPr>
                        <a:t>FYE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Hermiston School District 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Intermountain E.S.D.</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Blue Mountain CC</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Subtotal (Education)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Total (Govt. and Education)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6794041"/>
                  </a:ext>
                </a:extLst>
              </a:tr>
              <a:tr h="0">
                <a:tc>
                  <a:txBody>
                    <a:bodyPr/>
                    <a:lstStyle/>
                    <a:p>
                      <a:pPr marL="0" marR="0">
                        <a:lnSpc>
                          <a:spcPct val="107000"/>
                        </a:lnSpc>
                        <a:spcBef>
                          <a:spcPts val="0"/>
                        </a:spcBef>
                        <a:spcAft>
                          <a:spcPts val="0"/>
                        </a:spcAft>
                      </a:pPr>
                      <a:r>
                        <a:rPr lang="en-US" sz="1600">
                          <a:effectLst/>
                        </a:rPr>
                        <a:t>2024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490446"/>
                  </a:ext>
                </a:extLst>
              </a:tr>
              <a:tr h="0">
                <a:tc>
                  <a:txBody>
                    <a:bodyPr/>
                    <a:lstStyle/>
                    <a:p>
                      <a:pPr marL="0" marR="0">
                        <a:lnSpc>
                          <a:spcPct val="107000"/>
                        </a:lnSpc>
                        <a:spcBef>
                          <a:spcPts val="0"/>
                        </a:spcBef>
                        <a:spcAft>
                          <a:spcPts val="0"/>
                        </a:spcAft>
                      </a:pPr>
                      <a:r>
                        <a:rPr lang="en-US" sz="1600">
                          <a:effectLst/>
                        </a:rPr>
                        <a:t>2025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(25,019)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(3,154)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(3,387)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(31,560)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(89,465)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164668"/>
                  </a:ext>
                </a:extLst>
              </a:tr>
              <a:tr h="0">
                <a:tc>
                  <a:txBody>
                    <a:bodyPr/>
                    <a:lstStyle/>
                    <a:p>
                      <a:pPr marL="0" marR="0">
                        <a:lnSpc>
                          <a:spcPct val="107000"/>
                        </a:lnSpc>
                        <a:spcBef>
                          <a:spcPts val="0"/>
                        </a:spcBef>
                        <a:spcAft>
                          <a:spcPts val="0"/>
                        </a:spcAft>
                      </a:pPr>
                      <a:r>
                        <a:rPr lang="en-US" sz="1600">
                          <a:effectLst/>
                        </a:rPr>
                        <a:t>2026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(33,886)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(4,271)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(4,587)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(42,744)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(121,168)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7079856"/>
                  </a:ext>
                </a:extLst>
              </a:tr>
              <a:tr h="0">
                <a:tc>
                  <a:txBody>
                    <a:bodyPr/>
                    <a:lstStyle/>
                    <a:p>
                      <a:pPr marL="0" marR="0">
                        <a:lnSpc>
                          <a:spcPct val="107000"/>
                        </a:lnSpc>
                        <a:spcBef>
                          <a:spcPts val="0"/>
                        </a:spcBef>
                        <a:spcAft>
                          <a:spcPts val="0"/>
                        </a:spcAft>
                      </a:pPr>
                      <a:r>
                        <a:rPr lang="en-US" sz="1600">
                          <a:effectLst/>
                        </a:rPr>
                        <a:t>2027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(42,758)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(5,390)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(5,788)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(53,936)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(152,895)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386977"/>
                  </a:ext>
                </a:extLst>
              </a:tr>
              <a:tr h="0">
                <a:tc>
                  <a:txBody>
                    <a:bodyPr/>
                    <a:lstStyle/>
                    <a:p>
                      <a:pPr marL="0" marR="0">
                        <a:lnSpc>
                          <a:spcPct val="107000"/>
                        </a:lnSpc>
                        <a:spcBef>
                          <a:spcPts val="0"/>
                        </a:spcBef>
                        <a:spcAft>
                          <a:spcPts val="0"/>
                        </a:spcAft>
                      </a:pPr>
                      <a:r>
                        <a:rPr lang="en-US" sz="1600">
                          <a:effectLst/>
                        </a:rPr>
                        <a:t>2028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(68,841)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(8,677)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(9,319)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(86,837)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(246,163)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1929454"/>
                  </a:ext>
                </a:extLst>
              </a:tr>
              <a:tr h="0">
                <a:tc>
                  <a:txBody>
                    <a:bodyPr/>
                    <a:lstStyle/>
                    <a:p>
                      <a:pPr marL="0" marR="0">
                        <a:lnSpc>
                          <a:spcPct val="107000"/>
                        </a:lnSpc>
                        <a:spcBef>
                          <a:spcPts val="0"/>
                        </a:spcBef>
                        <a:spcAft>
                          <a:spcPts val="0"/>
                        </a:spcAft>
                      </a:pPr>
                      <a:r>
                        <a:rPr lang="en-US" sz="1600">
                          <a:effectLst/>
                        </a:rPr>
                        <a:t>2029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(79,017)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(9,960)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(10,696)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(99,673)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(282,549)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676342"/>
                  </a:ext>
                </a:extLst>
              </a:tr>
              <a:tr h="0">
                <a:tc>
                  <a:txBody>
                    <a:bodyPr/>
                    <a:lstStyle/>
                    <a:p>
                      <a:pPr marL="0" marR="0">
                        <a:lnSpc>
                          <a:spcPct val="107000"/>
                        </a:lnSpc>
                        <a:spcBef>
                          <a:spcPts val="0"/>
                        </a:spcBef>
                        <a:spcAft>
                          <a:spcPts val="0"/>
                        </a:spcAft>
                      </a:pPr>
                      <a:r>
                        <a:rPr lang="en-US" sz="1600">
                          <a:effectLst/>
                        </a:rPr>
                        <a:t>2030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(89,243)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(11,249)</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(12,080)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(112,573)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(319,117)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458908"/>
                  </a:ext>
                </a:extLst>
              </a:tr>
              <a:tr h="0">
                <a:tc>
                  <a:txBody>
                    <a:bodyPr/>
                    <a:lstStyle/>
                    <a:p>
                      <a:pPr marL="0" marR="0">
                        <a:lnSpc>
                          <a:spcPct val="107000"/>
                        </a:lnSpc>
                        <a:spcBef>
                          <a:spcPts val="0"/>
                        </a:spcBef>
                        <a:spcAft>
                          <a:spcPts val="0"/>
                        </a:spcAft>
                      </a:pPr>
                      <a:r>
                        <a:rPr lang="en-US" sz="1600">
                          <a:effectLst/>
                        </a:rPr>
                        <a:t>2031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(99,776)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(12,577)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(13,506)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(125,859)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(356,781)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943906"/>
                  </a:ext>
                </a:extLst>
              </a:tr>
              <a:tr h="0">
                <a:tc>
                  <a:txBody>
                    <a:bodyPr/>
                    <a:lstStyle/>
                    <a:p>
                      <a:pPr marL="0" marR="0">
                        <a:lnSpc>
                          <a:spcPct val="107000"/>
                        </a:lnSpc>
                        <a:spcBef>
                          <a:spcPts val="0"/>
                        </a:spcBef>
                        <a:spcAft>
                          <a:spcPts val="0"/>
                        </a:spcAft>
                      </a:pPr>
                      <a:r>
                        <a:rPr lang="en-US" sz="1600">
                          <a:effectLst/>
                        </a:rPr>
                        <a:t>2032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(110,626)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(13,944)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(14,975)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(139,545)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(395,576)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480457"/>
                  </a:ext>
                </a:extLst>
              </a:tr>
              <a:tr h="0">
                <a:tc>
                  <a:txBody>
                    <a:bodyPr/>
                    <a:lstStyle/>
                    <a:p>
                      <a:pPr marL="0" marR="0">
                        <a:lnSpc>
                          <a:spcPct val="107000"/>
                        </a:lnSpc>
                        <a:spcBef>
                          <a:spcPts val="0"/>
                        </a:spcBef>
                        <a:spcAft>
                          <a:spcPts val="0"/>
                        </a:spcAft>
                      </a:pPr>
                      <a:r>
                        <a:rPr lang="en-US" sz="1600">
                          <a:effectLst/>
                        </a:rPr>
                        <a:t>2033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(138,745)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(17,488)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(18,781)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(175,014)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(496,124)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491490"/>
                  </a:ext>
                </a:extLst>
              </a:tr>
              <a:tr h="0">
                <a:tc>
                  <a:txBody>
                    <a:bodyPr/>
                    <a:lstStyle/>
                    <a:p>
                      <a:pPr marL="0" marR="0">
                        <a:lnSpc>
                          <a:spcPct val="107000"/>
                        </a:lnSpc>
                        <a:spcBef>
                          <a:spcPts val="0"/>
                        </a:spcBef>
                        <a:spcAft>
                          <a:spcPts val="0"/>
                        </a:spcAft>
                      </a:pPr>
                      <a:r>
                        <a:rPr lang="en-US" sz="1600">
                          <a:effectLst/>
                        </a:rPr>
                        <a:t>2034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(136,306)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(17,181)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(18,451)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(171,938)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(487,403)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8795005"/>
                  </a:ext>
                </a:extLst>
              </a:tr>
              <a:tr h="0">
                <a:tc>
                  <a:txBody>
                    <a:bodyPr/>
                    <a:lstStyle/>
                    <a:p>
                      <a:pPr marL="0" marR="0">
                        <a:lnSpc>
                          <a:spcPct val="107000"/>
                        </a:lnSpc>
                        <a:spcBef>
                          <a:spcPts val="0"/>
                        </a:spcBef>
                        <a:spcAft>
                          <a:spcPts val="0"/>
                        </a:spcAft>
                      </a:pPr>
                      <a:r>
                        <a:rPr lang="en-US" sz="1600">
                          <a:effectLst/>
                        </a:rPr>
                        <a:t>2035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(139,315)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(17,560)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(18,858)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(175,734)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(498,163)</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0169050"/>
                  </a:ext>
                </a:extLst>
              </a:tr>
              <a:tr h="0">
                <a:tc>
                  <a:txBody>
                    <a:bodyPr/>
                    <a:lstStyle/>
                    <a:p>
                      <a:pPr marL="0" marR="0">
                        <a:lnSpc>
                          <a:spcPct val="107000"/>
                        </a:lnSpc>
                        <a:spcBef>
                          <a:spcPts val="0"/>
                        </a:spcBef>
                        <a:spcAft>
                          <a:spcPts val="0"/>
                        </a:spcAft>
                      </a:pPr>
                      <a:r>
                        <a:rPr lang="en-US" sz="1600">
                          <a:effectLst/>
                        </a:rPr>
                        <a:t>2036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(142,504)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(17,962)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(19,290)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(179,757)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(509,568)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742981"/>
                  </a:ext>
                </a:extLst>
              </a:tr>
              <a:tr h="0">
                <a:tc>
                  <a:txBody>
                    <a:bodyPr/>
                    <a:lstStyle/>
                    <a:p>
                      <a:pPr marL="0" marR="0">
                        <a:lnSpc>
                          <a:spcPct val="107000"/>
                        </a:lnSpc>
                        <a:spcBef>
                          <a:spcPts val="0"/>
                        </a:spcBef>
                        <a:spcAft>
                          <a:spcPts val="0"/>
                        </a:spcAft>
                      </a:pPr>
                      <a:r>
                        <a:rPr lang="en-US" sz="1600">
                          <a:effectLst/>
                        </a:rPr>
                        <a:t>2037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(145,789)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(18,376)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(19,735)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(183,901)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(521,315)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341621"/>
                  </a:ext>
                </a:extLst>
              </a:tr>
              <a:tr h="0">
                <a:tc>
                  <a:txBody>
                    <a:bodyPr/>
                    <a:lstStyle/>
                    <a:p>
                      <a:pPr marL="0" marR="0">
                        <a:lnSpc>
                          <a:spcPct val="107000"/>
                        </a:lnSpc>
                        <a:spcBef>
                          <a:spcPts val="0"/>
                        </a:spcBef>
                        <a:spcAft>
                          <a:spcPts val="0"/>
                        </a:spcAft>
                      </a:pPr>
                      <a:r>
                        <a:rPr lang="en-US" sz="1600">
                          <a:effectLst/>
                        </a:rPr>
                        <a:t>2038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(153,409)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(19,337)</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(20,766)</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(193,513)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(548,562)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642474"/>
                  </a:ext>
                </a:extLst>
              </a:tr>
              <a:tr h="0">
                <a:tc>
                  <a:txBody>
                    <a:bodyPr/>
                    <a:lstStyle/>
                    <a:p>
                      <a:pPr marL="0" marR="0">
                        <a:lnSpc>
                          <a:spcPct val="107000"/>
                        </a:lnSpc>
                        <a:spcBef>
                          <a:spcPts val="0"/>
                        </a:spcBef>
                        <a:spcAft>
                          <a:spcPts val="0"/>
                        </a:spcAft>
                      </a:pPr>
                      <a:r>
                        <a:rPr lang="en-US" sz="1600">
                          <a:effectLst/>
                        </a:rPr>
                        <a:t>2039</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(157,085)</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(19,800)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(21,264)</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(198,150)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(561,707)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9687722"/>
                  </a:ext>
                </a:extLst>
              </a:tr>
              <a:tr h="0">
                <a:tc>
                  <a:txBody>
                    <a:bodyPr/>
                    <a:lstStyle/>
                    <a:p>
                      <a:pPr marL="0" marR="0">
                        <a:lnSpc>
                          <a:spcPct val="107000"/>
                        </a:lnSpc>
                        <a:spcBef>
                          <a:spcPts val="0"/>
                        </a:spcBef>
                        <a:spcAft>
                          <a:spcPts val="0"/>
                        </a:spcAft>
                      </a:pPr>
                      <a:r>
                        <a:rPr lang="en-US" sz="1600">
                          <a:effectLst/>
                        </a:rPr>
                        <a:t>2040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(132,810)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(16,740)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(17,978)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(167,528)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(474,902)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451269"/>
                  </a:ext>
                </a:extLst>
              </a:tr>
              <a:tr h="0">
                <a:tc>
                  <a:txBody>
                    <a:bodyPr/>
                    <a:lstStyle/>
                    <a:p>
                      <a:pPr marL="0" marR="0">
                        <a:lnSpc>
                          <a:spcPct val="107000"/>
                        </a:lnSpc>
                        <a:spcBef>
                          <a:spcPts val="0"/>
                        </a:spcBef>
                        <a:spcAft>
                          <a:spcPts val="0"/>
                        </a:spcAft>
                      </a:pPr>
                      <a:r>
                        <a:rPr lang="en-US" sz="1600">
                          <a:effectLst/>
                        </a:rPr>
                        <a:t>TOTAL:</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(1,695,130)</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(213,668)</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a:effectLst/>
                        </a:rPr>
                        <a:t> (229,462)</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(2,138,260)</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600" dirty="0">
                          <a:effectLst/>
                        </a:rPr>
                        <a:t> (6,061,457)</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79248"/>
                  </a:ext>
                </a:extLst>
              </a:tr>
            </a:tbl>
          </a:graphicData>
        </a:graphic>
      </p:graphicFrame>
    </p:spTree>
    <p:extLst>
      <p:ext uri="{BB962C8B-B14F-4D97-AF65-F5344CB8AC3E}">
        <p14:creationId xmlns:p14="http://schemas.microsoft.com/office/powerpoint/2010/main" val="123850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6358-51B7-4B8D-B17F-E8B0F16F21DA}"/>
              </a:ext>
            </a:extLst>
          </p:cNvPr>
          <p:cNvSpPr>
            <a:spLocks noGrp="1"/>
          </p:cNvSpPr>
          <p:nvPr>
            <p:ph type="title"/>
          </p:nvPr>
        </p:nvSpPr>
        <p:spPr/>
        <p:txBody>
          <a:bodyPr/>
          <a:lstStyle/>
          <a:p>
            <a:r>
              <a:rPr lang="en-US" b="0" dirty="0"/>
              <a:t>Next Steps &amp; Schedule</a:t>
            </a:r>
          </a:p>
        </p:txBody>
      </p:sp>
      <p:sp>
        <p:nvSpPr>
          <p:cNvPr id="4" name="Footer Placeholder 3">
            <a:extLst>
              <a:ext uri="{FF2B5EF4-FFF2-40B4-BE49-F238E27FC236}">
                <a16:creationId xmlns:a16="http://schemas.microsoft.com/office/drawing/2014/main" id="{39357B36-2C98-4587-9012-824AF2D46BFD}"/>
              </a:ext>
            </a:extLst>
          </p:cNvPr>
          <p:cNvSpPr>
            <a:spLocks noGrp="1"/>
          </p:cNvSpPr>
          <p:nvPr>
            <p:ph type="ftr" sz="quarter" idx="11"/>
          </p:nvPr>
        </p:nvSpPr>
        <p:spPr/>
        <p:txBody>
          <a:bodyPr/>
          <a:lstStyle/>
          <a:p>
            <a:r>
              <a:rPr lang="en-US"/>
              <a:t>Elaine Howard Consulting LLC</a:t>
            </a:r>
            <a:endParaRPr lang="en-US" dirty="0"/>
          </a:p>
        </p:txBody>
      </p:sp>
      <p:sp>
        <p:nvSpPr>
          <p:cNvPr id="3" name="Content Placeholder 2">
            <a:extLst>
              <a:ext uri="{FF2B5EF4-FFF2-40B4-BE49-F238E27FC236}">
                <a16:creationId xmlns:a16="http://schemas.microsoft.com/office/drawing/2014/main" id="{A3731A1D-3CE1-4F67-9D67-4EA22287A2E8}"/>
              </a:ext>
            </a:extLst>
          </p:cNvPr>
          <p:cNvSpPr>
            <a:spLocks noGrp="1"/>
          </p:cNvSpPr>
          <p:nvPr>
            <p:ph idx="4294967295"/>
          </p:nvPr>
        </p:nvSpPr>
        <p:spPr>
          <a:xfrm>
            <a:off x="1157732" y="1488281"/>
            <a:ext cx="6523228" cy="3881437"/>
          </a:xfrm>
        </p:spPr>
        <p:txBody>
          <a:bodyPr>
            <a:normAutofit/>
          </a:bodyPr>
          <a:lstStyle/>
          <a:p>
            <a:pPr marL="0" indent="0">
              <a:buNone/>
            </a:pPr>
            <a:r>
              <a:rPr lang="en-US" sz="1800" dirty="0"/>
              <a:t>	</a:t>
            </a:r>
          </a:p>
          <a:p>
            <a:pPr>
              <a:buFont typeface="+mj-lt"/>
              <a:buAutoNum type="arabicPeriod"/>
            </a:pPr>
            <a:r>
              <a:rPr lang="en-US" sz="2400" dirty="0"/>
              <a:t>City Council hearing		July 10 </a:t>
            </a:r>
          </a:p>
          <a:p>
            <a:pPr>
              <a:buFont typeface="+mj-lt"/>
              <a:buAutoNum type="arabicPeriod"/>
            </a:pPr>
            <a:r>
              <a:rPr lang="en-US" sz="2400" dirty="0"/>
              <a:t>City Council vote			July 24</a:t>
            </a:r>
            <a:endParaRPr lang="en-US" sz="2400" b="1" dirty="0"/>
          </a:p>
        </p:txBody>
      </p:sp>
    </p:spTree>
    <p:extLst>
      <p:ext uri="{BB962C8B-B14F-4D97-AF65-F5344CB8AC3E}">
        <p14:creationId xmlns:p14="http://schemas.microsoft.com/office/powerpoint/2010/main" val="354482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E536-69DA-4E55-BEF2-66224589D318}"/>
              </a:ext>
            </a:extLst>
          </p:cNvPr>
          <p:cNvSpPr>
            <a:spLocks noGrp="1"/>
          </p:cNvSpPr>
          <p:nvPr>
            <p:ph type="title"/>
          </p:nvPr>
        </p:nvSpPr>
        <p:spPr>
          <a:xfrm>
            <a:off x="1269770" y="335868"/>
            <a:ext cx="6343202" cy="709865"/>
          </a:xfrm>
        </p:spPr>
        <p:txBody>
          <a:bodyPr/>
          <a:lstStyle/>
          <a:p>
            <a:r>
              <a:rPr lang="en-US" b="0" dirty="0"/>
              <a:t>ROADMAP</a:t>
            </a:r>
          </a:p>
        </p:txBody>
      </p:sp>
      <p:sp>
        <p:nvSpPr>
          <p:cNvPr id="3" name="Content Placeholder 2">
            <a:extLst>
              <a:ext uri="{FF2B5EF4-FFF2-40B4-BE49-F238E27FC236}">
                <a16:creationId xmlns:a16="http://schemas.microsoft.com/office/drawing/2014/main" id="{6BCABEB2-BE63-4B18-83F6-CB4B600BC9B5}"/>
              </a:ext>
            </a:extLst>
          </p:cNvPr>
          <p:cNvSpPr>
            <a:spLocks noGrp="1"/>
          </p:cNvSpPr>
          <p:nvPr>
            <p:ph idx="4294967295"/>
          </p:nvPr>
        </p:nvSpPr>
        <p:spPr>
          <a:xfrm>
            <a:off x="1400399" y="1173950"/>
            <a:ext cx="6343201" cy="3881438"/>
          </a:xfrm>
        </p:spPr>
        <p:txBody>
          <a:bodyPr>
            <a:noAutofit/>
          </a:bodyPr>
          <a:lstStyle/>
          <a:p>
            <a:pPr marL="342900" indent="-342900">
              <a:buFont typeface="+mj-lt"/>
              <a:buAutoNum type="arabicPeriod"/>
            </a:pPr>
            <a:r>
              <a:rPr lang="en-US" sz="2400" dirty="0"/>
              <a:t>Role of County </a:t>
            </a:r>
          </a:p>
          <a:p>
            <a:pPr marL="342900" indent="-342900">
              <a:buFont typeface="+mj-lt"/>
              <a:buAutoNum type="arabicPeriod"/>
            </a:pPr>
            <a:r>
              <a:rPr lang="en-US" sz="2400" dirty="0"/>
              <a:t>Background</a:t>
            </a:r>
          </a:p>
          <a:p>
            <a:pPr marL="342900" indent="-342900">
              <a:buFont typeface="+mj-lt"/>
              <a:buAutoNum type="arabicPeriod"/>
            </a:pPr>
            <a:r>
              <a:rPr lang="en-US" sz="2400" dirty="0"/>
              <a:t>Financial Capacity </a:t>
            </a:r>
          </a:p>
          <a:p>
            <a:pPr marL="342900" indent="-342900">
              <a:buFont typeface="+mj-lt"/>
              <a:buAutoNum type="arabicPeriod"/>
            </a:pPr>
            <a:r>
              <a:rPr lang="en-US" sz="2400" dirty="0"/>
              <a:t>Projects</a:t>
            </a:r>
          </a:p>
          <a:p>
            <a:pPr marL="342900" indent="-342900">
              <a:buFont typeface="+mj-lt"/>
              <a:buAutoNum type="arabicPeriod"/>
            </a:pPr>
            <a:r>
              <a:rPr lang="en-US" sz="2400" dirty="0"/>
              <a:t>Process and Schedule  </a:t>
            </a:r>
          </a:p>
        </p:txBody>
      </p:sp>
      <p:pic>
        <p:nvPicPr>
          <p:cNvPr id="12" name="Graphic 11" descr="Map with pin">
            <a:extLst>
              <a:ext uri="{FF2B5EF4-FFF2-40B4-BE49-F238E27FC236}">
                <a16:creationId xmlns:a16="http://schemas.microsoft.com/office/drawing/2014/main" id="{48357F7B-D222-46FB-80AF-98C677D8AF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5012" y="207651"/>
            <a:ext cx="914400" cy="914400"/>
          </a:xfrm>
          <a:prstGeom prst="rect">
            <a:avLst/>
          </a:prstGeom>
        </p:spPr>
      </p:pic>
    </p:spTree>
    <p:extLst>
      <p:ext uri="{BB962C8B-B14F-4D97-AF65-F5344CB8AC3E}">
        <p14:creationId xmlns:p14="http://schemas.microsoft.com/office/powerpoint/2010/main" val="296356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DAF566-5314-473A-989D-80C146F60705}"/>
              </a:ext>
            </a:extLst>
          </p:cNvPr>
          <p:cNvSpPr>
            <a:spLocks noGrp="1"/>
          </p:cNvSpPr>
          <p:nvPr>
            <p:ph type="title"/>
          </p:nvPr>
        </p:nvSpPr>
        <p:spPr/>
        <p:txBody>
          <a:bodyPr/>
          <a:lstStyle/>
          <a:p>
            <a:r>
              <a:rPr lang="en-US" b="0" dirty="0"/>
              <a:t>ROLE OF COUNTY</a:t>
            </a:r>
          </a:p>
        </p:txBody>
      </p:sp>
      <p:sp>
        <p:nvSpPr>
          <p:cNvPr id="2" name="Footer Placeholder 1">
            <a:extLst>
              <a:ext uri="{FF2B5EF4-FFF2-40B4-BE49-F238E27FC236}">
                <a16:creationId xmlns:a16="http://schemas.microsoft.com/office/drawing/2014/main" id="{663E9950-435D-42B9-A7C7-0F6D59BF3311}"/>
              </a:ext>
            </a:extLst>
          </p:cNvPr>
          <p:cNvSpPr>
            <a:spLocks noGrp="1"/>
          </p:cNvSpPr>
          <p:nvPr>
            <p:ph type="ftr" sz="quarter" idx="11"/>
          </p:nvPr>
        </p:nvSpPr>
        <p:spPr/>
        <p:txBody>
          <a:bodyPr/>
          <a:lstStyle/>
          <a:p>
            <a:r>
              <a:rPr lang="en-US"/>
              <a:t>Elaine Howard Consulting LLC</a:t>
            </a:r>
            <a:endParaRPr lang="en-US" dirty="0"/>
          </a:p>
        </p:txBody>
      </p:sp>
      <p:sp>
        <p:nvSpPr>
          <p:cNvPr id="6" name="Content Placeholder 5">
            <a:extLst>
              <a:ext uri="{FF2B5EF4-FFF2-40B4-BE49-F238E27FC236}">
                <a16:creationId xmlns:a16="http://schemas.microsoft.com/office/drawing/2014/main" id="{11441A9E-0F5E-4B82-8892-90A2D5138593}"/>
              </a:ext>
            </a:extLst>
          </p:cNvPr>
          <p:cNvSpPr>
            <a:spLocks noGrp="1"/>
          </p:cNvSpPr>
          <p:nvPr>
            <p:ph idx="4294967295"/>
          </p:nvPr>
        </p:nvSpPr>
        <p:spPr>
          <a:xfrm>
            <a:off x="2027583" y="1942617"/>
            <a:ext cx="6718852" cy="3881437"/>
          </a:xfrm>
        </p:spPr>
        <p:txBody>
          <a:bodyPr/>
          <a:lstStyle/>
          <a:p>
            <a:pPr marL="0" indent="0">
              <a:buNone/>
            </a:pPr>
            <a:r>
              <a:rPr lang="en-US" sz="2400" dirty="0"/>
              <a:t>To be briefed on the urban renewal plan including the maximum indebtedness of the Plan. </a:t>
            </a:r>
          </a:p>
          <a:p>
            <a:pPr marL="0" indent="0">
              <a:buNone/>
            </a:pPr>
            <a:r>
              <a:rPr lang="en-US" sz="2400" dirty="0"/>
              <a:t>To review the taxing districts’ consult and confer letter from Hermiston City Council</a:t>
            </a:r>
            <a:r>
              <a:rPr lang="en-US" dirty="0"/>
              <a:t>. </a:t>
            </a:r>
          </a:p>
        </p:txBody>
      </p:sp>
    </p:spTree>
    <p:extLst>
      <p:ext uri="{BB962C8B-B14F-4D97-AF65-F5344CB8AC3E}">
        <p14:creationId xmlns:p14="http://schemas.microsoft.com/office/powerpoint/2010/main" val="49562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80" y="927107"/>
            <a:ext cx="8481526" cy="709865"/>
          </a:xfrm>
        </p:spPr>
        <p:txBody>
          <a:bodyPr/>
          <a:lstStyle/>
          <a:p>
            <a:r>
              <a:rPr lang="en-US" b="0" dirty="0"/>
              <a:t>HOW IS A PLAN ADOPTED?</a:t>
            </a:r>
          </a:p>
        </p:txBody>
      </p:sp>
      <p:sp>
        <p:nvSpPr>
          <p:cNvPr id="5" name="Footer Placeholder 4">
            <a:extLst>
              <a:ext uri="{FF2B5EF4-FFF2-40B4-BE49-F238E27FC236}">
                <a16:creationId xmlns:a16="http://schemas.microsoft.com/office/drawing/2014/main" id="{D230C953-2C16-4787-B959-30439467FEF7}"/>
              </a:ext>
            </a:extLst>
          </p:cNvPr>
          <p:cNvSpPr>
            <a:spLocks noGrp="1"/>
          </p:cNvSpPr>
          <p:nvPr>
            <p:ph type="ftr" sz="quarter" idx="11"/>
          </p:nvPr>
        </p:nvSpPr>
        <p:spPr/>
        <p:txBody>
          <a:bodyPr/>
          <a:lstStyle/>
          <a:p>
            <a:r>
              <a:rPr lang="en-US"/>
              <a:t>Elaine Howard Consulting LLC</a:t>
            </a:r>
            <a:endParaRPr lang="en-US" dirty="0"/>
          </a:p>
        </p:txBody>
      </p:sp>
      <p:graphicFrame>
        <p:nvGraphicFramePr>
          <p:cNvPr id="4" name="Diagram 3"/>
          <p:cNvGraphicFramePr/>
          <p:nvPr>
            <p:extLst>
              <p:ext uri="{D42A27DB-BD31-4B8C-83A1-F6EECF244321}">
                <p14:modId xmlns:p14="http://schemas.microsoft.com/office/powerpoint/2010/main" val="3294017669"/>
              </p:ext>
            </p:extLst>
          </p:nvPr>
        </p:nvGraphicFramePr>
        <p:xfrm>
          <a:off x="1466192" y="1474278"/>
          <a:ext cx="7275472" cy="5005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68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F528-58CD-84C5-9D11-D09C7DDE24BB}"/>
              </a:ext>
            </a:extLst>
          </p:cNvPr>
          <p:cNvSpPr>
            <a:spLocks noGrp="1"/>
          </p:cNvSpPr>
          <p:nvPr>
            <p:ph type="title"/>
          </p:nvPr>
        </p:nvSpPr>
        <p:spPr>
          <a:xfrm>
            <a:off x="938848" y="263840"/>
            <a:ext cx="6343202" cy="709865"/>
          </a:xfrm>
        </p:spPr>
        <p:txBody>
          <a:bodyPr/>
          <a:lstStyle/>
          <a:p>
            <a:r>
              <a:rPr lang="en-US" b="0" dirty="0"/>
              <a:t>BOUNDARY</a:t>
            </a:r>
          </a:p>
        </p:txBody>
      </p:sp>
      <p:sp>
        <p:nvSpPr>
          <p:cNvPr id="3" name="Footer Placeholder 2">
            <a:extLst>
              <a:ext uri="{FF2B5EF4-FFF2-40B4-BE49-F238E27FC236}">
                <a16:creationId xmlns:a16="http://schemas.microsoft.com/office/drawing/2014/main" id="{CE4A1D69-422B-72F6-54FD-725B12DB522B}"/>
              </a:ext>
            </a:extLst>
          </p:cNvPr>
          <p:cNvSpPr>
            <a:spLocks noGrp="1"/>
          </p:cNvSpPr>
          <p:nvPr>
            <p:ph type="ftr" sz="quarter" idx="11"/>
          </p:nvPr>
        </p:nvSpPr>
        <p:spPr/>
        <p:txBody>
          <a:bodyPr/>
          <a:lstStyle/>
          <a:p>
            <a:r>
              <a:rPr lang="en-US"/>
              <a:t>Elaine Howard Consulting LLC</a:t>
            </a:r>
            <a:endParaRPr lang="en-US" dirty="0"/>
          </a:p>
        </p:txBody>
      </p:sp>
      <p:pic>
        <p:nvPicPr>
          <p:cNvPr id="4" name="Picture 3" descr="Diagram, engineering drawing&#10;&#10;Description automatically generated">
            <a:extLst>
              <a:ext uri="{FF2B5EF4-FFF2-40B4-BE49-F238E27FC236}">
                <a16:creationId xmlns:a16="http://schemas.microsoft.com/office/drawing/2014/main" id="{69A6ACBB-49B3-C0DE-44A3-F235EE4048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32522"/>
            <a:ext cx="5943600" cy="4592955"/>
          </a:xfrm>
          <a:prstGeom prst="rect">
            <a:avLst/>
          </a:prstGeom>
          <a:noFill/>
          <a:ln>
            <a:noFill/>
          </a:ln>
        </p:spPr>
      </p:pic>
      <p:sp>
        <p:nvSpPr>
          <p:cNvPr id="6" name="Arrow: Down 5">
            <a:extLst>
              <a:ext uri="{FF2B5EF4-FFF2-40B4-BE49-F238E27FC236}">
                <a16:creationId xmlns:a16="http://schemas.microsoft.com/office/drawing/2014/main" id="{C54AFAA8-3406-F136-387E-150043BE20E2}"/>
              </a:ext>
            </a:extLst>
          </p:cNvPr>
          <p:cNvSpPr/>
          <p:nvPr/>
        </p:nvSpPr>
        <p:spPr>
          <a:xfrm>
            <a:off x="4087495" y="1132522"/>
            <a:ext cx="484505" cy="58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Arrow: Down 6">
            <a:extLst>
              <a:ext uri="{FF2B5EF4-FFF2-40B4-BE49-F238E27FC236}">
                <a16:creationId xmlns:a16="http://schemas.microsoft.com/office/drawing/2014/main" id="{FE358C53-2934-844F-5593-49FC8C2502AA}"/>
              </a:ext>
            </a:extLst>
          </p:cNvPr>
          <p:cNvSpPr/>
          <p:nvPr/>
        </p:nvSpPr>
        <p:spPr>
          <a:xfrm rot="10800000">
            <a:off x="4659027" y="5293744"/>
            <a:ext cx="484505"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9">
            <a:extLst>
              <a:ext uri="{FF2B5EF4-FFF2-40B4-BE49-F238E27FC236}">
                <a16:creationId xmlns:a16="http://schemas.microsoft.com/office/drawing/2014/main" id="{EB7B5876-399C-311C-F6CB-5B6A3189398D}"/>
              </a:ext>
            </a:extLst>
          </p:cNvPr>
          <p:cNvSpPr txBox="1">
            <a:spLocks noChangeArrowheads="1"/>
          </p:cNvSpPr>
          <p:nvPr/>
        </p:nvSpPr>
        <p:spPr bwMode="auto">
          <a:xfrm>
            <a:off x="5143532" y="5922395"/>
            <a:ext cx="3170474" cy="3299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Elm Avenue (Highway 207) </a:t>
            </a:r>
          </a:p>
        </p:txBody>
      </p:sp>
      <p:sp>
        <p:nvSpPr>
          <p:cNvPr id="9" name="Text Box 217">
            <a:extLst>
              <a:ext uri="{FF2B5EF4-FFF2-40B4-BE49-F238E27FC236}">
                <a16:creationId xmlns:a16="http://schemas.microsoft.com/office/drawing/2014/main" id="{EFB6F1EE-D91A-1F0A-5363-41E402B41DF9}"/>
              </a:ext>
            </a:extLst>
          </p:cNvPr>
          <p:cNvSpPr txBox="1">
            <a:spLocks noChangeArrowheads="1"/>
          </p:cNvSpPr>
          <p:nvPr/>
        </p:nvSpPr>
        <p:spPr bwMode="auto">
          <a:xfrm>
            <a:off x="4329746" y="605687"/>
            <a:ext cx="2450881" cy="3299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a:t>
            </a:r>
            <a:r>
              <a:rPr lang="en-US" sz="16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600" dirty="0">
                <a:effectLst/>
                <a:latin typeface="Arial" panose="020B0604020202020204" pitchFamily="34" charset="0"/>
                <a:ea typeface="Calibri" panose="020F0502020204030204" pitchFamily="34" charset="0"/>
                <a:cs typeface="Times New Roman" panose="02020603050405020304" pitchFamily="18" charset="0"/>
              </a:rPr>
              <a:t> Street (395) </a:t>
            </a:r>
          </a:p>
        </p:txBody>
      </p:sp>
    </p:spTree>
    <p:extLst>
      <p:ext uri="{BB962C8B-B14F-4D97-AF65-F5344CB8AC3E}">
        <p14:creationId xmlns:p14="http://schemas.microsoft.com/office/powerpoint/2010/main" val="208867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F891-54AC-4406-862D-CC9A9161F03A}"/>
              </a:ext>
            </a:extLst>
          </p:cNvPr>
          <p:cNvSpPr>
            <a:spLocks noGrp="1"/>
          </p:cNvSpPr>
          <p:nvPr>
            <p:ph type="title"/>
          </p:nvPr>
        </p:nvSpPr>
        <p:spPr>
          <a:xfrm>
            <a:off x="883726" y="263840"/>
            <a:ext cx="6343202" cy="709865"/>
          </a:xfrm>
        </p:spPr>
        <p:txBody>
          <a:bodyPr/>
          <a:lstStyle/>
          <a:p>
            <a:r>
              <a:rPr lang="en-US" b="0" dirty="0"/>
              <a:t>STATUTORY LIMITATIONS</a:t>
            </a:r>
          </a:p>
        </p:txBody>
      </p:sp>
      <p:sp>
        <p:nvSpPr>
          <p:cNvPr id="3" name="Footer Placeholder 2">
            <a:extLst>
              <a:ext uri="{FF2B5EF4-FFF2-40B4-BE49-F238E27FC236}">
                <a16:creationId xmlns:a16="http://schemas.microsoft.com/office/drawing/2014/main" id="{DDDAB93C-D148-AB8C-2E5B-2D50BE52B14F}"/>
              </a:ext>
            </a:extLst>
          </p:cNvPr>
          <p:cNvSpPr>
            <a:spLocks noGrp="1"/>
          </p:cNvSpPr>
          <p:nvPr>
            <p:ph type="ftr" sz="quarter" idx="11"/>
          </p:nvPr>
        </p:nvSpPr>
        <p:spPr/>
        <p:txBody>
          <a:bodyPr/>
          <a:lstStyle/>
          <a:p>
            <a:r>
              <a:rPr lang="en-US"/>
              <a:t>Elaine Howard Consulting LLC</a:t>
            </a:r>
            <a:endParaRPr lang="en-US" dirty="0"/>
          </a:p>
        </p:txBody>
      </p:sp>
      <p:graphicFrame>
        <p:nvGraphicFramePr>
          <p:cNvPr id="4" name="Table 3">
            <a:extLst>
              <a:ext uri="{FF2B5EF4-FFF2-40B4-BE49-F238E27FC236}">
                <a16:creationId xmlns:a16="http://schemas.microsoft.com/office/drawing/2014/main" id="{E639DC8E-B754-FE26-089C-2B131F9C95C0}"/>
              </a:ext>
            </a:extLst>
          </p:cNvPr>
          <p:cNvGraphicFramePr>
            <a:graphicFrameLocks noGrp="1"/>
          </p:cNvGraphicFramePr>
          <p:nvPr>
            <p:extLst>
              <p:ext uri="{D42A27DB-BD31-4B8C-83A1-F6EECF244321}">
                <p14:modId xmlns:p14="http://schemas.microsoft.com/office/powerpoint/2010/main" val="3639876684"/>
              </p:ext>
            </p:extLst>
          </p:nvPr>
        </p:nvGraphicFramePr>
        <p:xfrm>
          <a:off x="-73152" y="1584627"/>
          <a:ext cx="9144002" cy="3899222"/>
        </p:xfrm>
        <a:graphic>
          <a:graphicData uri="http://schemas.openxmlformats.org/drawingml/2006/table">
            <a:tbl>
              <a:tblPr firstRow="1" firstCol="1" bandRow="1">
                <a:tableStyleId>{5C22544A-7EE6-4342-B048-85BDC9FD1C3A}</a:tableStyleId>
              </a:tblPr>
              <a:tblGrid>
                <a:gridCol w="5783075">
                  <a:extLst>
                    <a:ext uri="{9D8B030D-6E8A-4147-A177-3AD203B41FA5}">
                      <a16:colId xmlns:a16="http://schemas.microsoft.com/office/drawing/2014/main" val="2116130090"/>
                    </a:ext>
                  </a:extLst>
                </a:gridCol>
                <a:gridCol w="1213668">
                  <a:extLst>
                    <a:ext uri="{9D8B030D-6E8A-4147-A177-3AD203B41FA5}">
                      <a16:colId xmlns:a16="http://schemas.microsoft.com/office/drawing/2014/main" val="2718368787"/>
                    </a:ext>
                  </a:extLst>
                </a:gridCol>
                <a:gridCol w="2147259">
                  <a:extLst>
                    <a:ext uri="{9D8B030D-6E8A-4147-A177-3AD203B41FA5}">
                      <a16:colId xmlns:a16="http://schemas.microsoft.com/office/drawing/2014/main" val="3660682906"/>
                    </a:ext>
                  </a:extLst>
                </a:gridCol>
              </a:tblGrid>
              <a:tr h="345622">
                <a:tc>
                  <a:txBody>
                    <a:bodyPr/>
                    <a:lstStyle/>
                    <a:p>
                      <a:pPr marL="0" marR="0">
                        <a:lnSpc>
                          <a:spcPct val="107000"/>
                        </a:lnSpc>
                        <a:spcBef>
                          <a:spcPts val="0"/>
                        </a:spcBef>
                        <a:spcAft>
                          <a:spcPts val="0"/>
                        </a:spcAft>
                      </a:pPr>
                      <a:r>
                        <a:rPr lang="en-US" sz="2000" dirty="0">
                          <a:effectLst/>
                        </a:rPr>
                        <a:t>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nSpc>
                          <a:spcPct val="107000"/>
                        </a:lnSpc>
                        <a:spcBef>
                          <a:spcPts val="0"/>
                        </a:spcBef>
                        <a:spcAft>
                          <a:spcPts val="0"/>
                        </a:spcAft>
                      </a:pPr>
                      <a:r>
                        <a:rPr lang="en-US" sz="2000" dirty="0">
                          <a:effectLst/>
                        </a:rPr>
                        <a:t>Acres</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nSpc>
                          <a:spcPct val="107000"/>
                        </a:lnSpc>
                        <a:spcBef>
                          <a:spcPts val="0"/>
                        </a:spcBef>
                        <a:spcAft>
                          <a:spcPts val="0"/>
                        </a:spcAft>
                      </a:pPr>
                      <a:r>
                        <a:rPr lang="en-US" sz="2000">
                          <a:effectLst/>
                        </a:rPr>
                        <a:t>Assessed Value </a:t>
                      </a:r>
                      <a:endParaRPr lang="en-US" sz="200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129723958"/>
                  </a:ext>
                </a:extLst>
              </a:tr>
              <a:tr h="398795">
                <a:tc>
                  <a:txBody>
                    <a:bodyPr/>
                    <a:lstStyle/>
                    <a:p>
                      <a:pPr marL="0" marR="0">
                        <a:lnSpc>
                          <a:spcPct val="107000"/>
                        </a:lnSpc>
                        <a:spcBef>
                          <a:spcPts val="0"/>
                        </a:spcBef>
                        <a:spcAft>
                          <a:spcPts val="0"/>
                        </a:spcAft>
                      </a:pPr>
                      <a:r>
                        <a:rPr lang="en-US" sz="2000" dirty="0">
                          <a:effectLst/>
                        </a:rPr>
                        <a:t>A. City of Hermiston Downtown Urban Renewal District</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125.2</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a:effectLst/>
                        </a:rPr>
                        <a:t>$42,262,899 </a:t>
                      </a:r>
                      <a:endParaRPr lang="en-US" sz="200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429557449"/>
                  </a:ext>
                </a:extLst>
              </a:tr>
              <a:tr h="398795">
                <a:tc>
                  <a:txBody>
                    <a:bodyPr/>
                    <a:lstStyle/>
                    <a:p>
                      <a:pPr marL="0" marR="0">
                        <a:lnSpc>
                          <a:spcPct val="107000"/>
                        </a:lnSpc>
                        <a:spcBef>
                          <a:spcPts val="0"/>
                        </a:spcBef>
                        <a:spcAft>
                          <a:spcPts val="0"/>
                        </a:spcAft>
                      </a:pPr>
                      <a:r>
                        <a:rPr lang="en-US" sz="2000" dirty="0">
                          <a:effectLst/>
                        </a:rPr>
                        <a:t>B. Southwest Hermiston Urban Renewal District</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392.8</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$3,121,349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849578932"/>
                  </a:ext>
                </a:extLst>
              </a:tr>
              <a:tr h="398795">
                <a:tc>
                  <a:txBody>
                    <a:bodyPr/>
                    <a:lstStyle/>
                    <a:p>
                      <a:pPr marL="0" marR="0">
                        <a:lnSpc>
                          <a:spcPct val="107000"/>
                        </a:lnSpc>
                        <a:spcBef>
                          <a:spcPts val="0"/>
                        </a:spcBef>
                        <a:spcAft>
                          <a:spcPts val="0"/>
                        </a:spcAft>
                      </a:pPr>
                      <a:r>
                        <a:rPr lang="en-US" sz="2000" dirty="0">
                          <a:effectLst/>
                        </a:rPr>
                        <a:t>C. North Hermiston Urban Renewal District</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b"/>
                </a:tc>
                <a:tc>
                  <a:txBody>
                    <a:bodyPr/>
                    <a:lstStyle/>
                    <a:p>
                      <a:pPr marL="0" marR="0" algn="r">
                        <a:lnSpc>
                          <a:spcPct val="107000"/>
                        </a:lnSpc>
                        <a:spcBef>
                          <a:spcPts val="0"/>
                        </a:spcBef>
                        <a:spcAft>
                          <a:spcPts val="0"/>
                        </a:spcAft>
                      </a:pPr>
                      <a:r>
                        <a:rPr lang="en-US" sz="2000" dirty="0">
                          <a:effectLst/>
                        </a:rPr>
                        <a:t>102</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b"/>
                </a:tc>
                <a:tc>
                  <a:txBody>
                    <a:bodyPr/>
                    <a:lstStyle/>
                    <a:p>
                      <a:pPr marL="0" marR="0" algn="r">
                        <a:lnSpc>
                          <a:spcPct val="107000"/>
                        </a:lnSpc>
                        <a:spcBef>
                          <a:spcPts val="0"/>
                        </a:spcBef>
                        <a:spcAft>
                          <a:spcPts val="0"/>
                        </a:spcAft>
                      </a:pPr>
                      <a:r>
                        <a:rPr lang="en-US" sz="2000" dirty="0">
                          <a:effectLst/>
                        </a:rPr>
                        <a:t>$57,095,267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433465140"/>
                  </a:ext>
                </a:extLst>
              </a:tr>
              <a:tr h="398795">
                <a:tc>
                  <a:txBody>
                    <a:bodyPr/>
                    <a:lstStyle/>
                    <a:p>
                      <a:pPr marL="0" marR="0">
                        <a:lnSpc>
                          <a:spcPct val="107000"/>
                        </a:lnSpc>
                        <a:spcBef>
                          <a:spcPts val="0"/>
                        </a:spcBef>
                        <a:spcAft>
                          <a:spcPts val="0"/>
                        </a:spcAft>
                      </a:pPr>
                      <a:r>
                        <a:rPr lang="en-US" sz="2000" dirty="0">
                          <a:effectLst/>
                        </a:rPr>
                        <a:t>D. Total Acreage/Assessed Value in URDs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a:effectLst/>
                        </a:rPr>
                        <a:t>620</a:t>
                      </a:r>
                      <a:endParaRPr lang="en-US" sz="200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$102,479,515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730187941"/>
                  </a:ext>
                </a:extLst>
              </a:tr>
              <a:tr h="398795">
                <a:tc>
                  <a:txBody>
                    <a:bodyPr/>
                    <a:lstStyle/>
                    <a:p>
                      <a:pPr marL="0" marR="0">
                        <a:lnSpc>
                          <a:spcPct val="107000"/>
                        </a:lnSpc>
                        <a:spcBef>
                          <a:spcPts val="0"/>
                        </a:spcBef>
                        <a:spcAft>
                          <a:spcPts val="0"/>
                        </a:spcAft>
                      </a:pPr>
                      <a:r>
                        <a:rPr lang="en-US" sz="2000" dirty="0">
                          <a:effectLst/>
                        </a:rPr>
                        <a:t>E. Excess Value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$16,832,001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3675604265"/>
                  </a:ext>
                </a:extLst>
              </a:tr>
              <a:tr h="398795">
                <a:tc>
                  <a:txBody>
                    <a:bodyPr/>
                    <a:lstStyle/>
                    <a:p>
                      <a:pPr marL="0" marR="0">
                        <a:lnSpc>
                          <a:spcPct val="107000"/>
                        </a:lnSpc>
                        <a:spcBef>
                          <a:spcPts val="0"/>
                        </a:spcBef>
                        <a:spcAft>
                          <a:spcPts val="0"/>
                        </a:spcAft>
                      </a:pPr>
                      <a:r>
                        <a:rPr lang="en-US" sz="2000" dirty="0">
                          <a:effectLst/>
                        </a:rPr>
                        <a:t>F. City of Hermiston</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5,402</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$1,262,014,564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extLst>
                  <a:ext uri="{0D108BD9-81ED-4DB2-BD59-A6C34878D82A}">
                    <a16:rowId xmlns:a16="http://schemas.microsoft.com/office/drawing/2014/main" val="2036686941"/>
                  </a:ext>
                </a:extLst>
              </a:tr>
              <a:tr h="398795">
                <a:tc>
                  <a:txBody>
                    <a:bodyPr/>
                    <a:lstStyle/>
                    <a:p>
                      <a:pPr marL="0" marR="0">
                        <a:lnSpc>
                          <a:spcPct val="107000"/>
                        </a:lnSpc>
                        <a:spcBef>
                          <a:spcPts val="0"/>
                        </a:spcBef>
                        <a:spcAft>
                          <a:spcPts val="0"/>
                        </a:spcAft>
                      </a:pPr>
                      <a:r>
                        <a:rPr lang="en-US" sz="2000">
                          <a:effectLst/>
                        </a:rPr>
                        <a:t>% of City Acreage =(D/F)</a:t>
                      </a:r>
                      <a:endParaRPr lang="en-US" sz="200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11.48%</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b"/>
                </a:tc>
                <a:extLst>
                  <a:ext uri="{0D108BD9-81ED-4DB2-BD59-A6C34878D82A}">
                    <a16:rowId xmlns:a16="http://schemas.microsoft.com/office/drawing/2014/main" val="2460740814"/>
                  </a:ext>
                </a:extLst>
              </a:tr>
              <a:tr h="284873">
                <a:tc>
                  <a:txBody>
                    <a:bodyPr/>
                    <a:lstStyle/>
                    <a:p>
                      <a:pPr marL="0" marR="0">
                        <a:lnSpc>
                          <a:spcPct val="107000"/>
                        </a:lnSpc>
                        <a:spcBef>
                          <a:spcPts val="0"/>
                        </a:spcBef>
                        <a:spcAft>
                          <a:spcPts val="0"/>
                        </a:spcAft>
                      </a:pPr>
                      <a:r>
                        <a:rPr lang="en-US" sz="2000">
                          <a:effectLst/>
                        </a:rPr>
                        <a:t>% of City Assessed Value =(D/(F-E))</a:t>
                      </a:r>
                      <a:endParaRPr lang="en-US" sz="200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 </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ctr"/>
                </a:tc>
                <a:tc>
                  <a:txBody>
                    <a:bodyPr/>
                    <a:lstStyle/>
                    <a:p>
                      <a:pPr marL="0" marR="0" algn="r">
                        <a:lnSpc>
                          <a:spcPct val="107000"/>
                        </a:lnSpc>
                        <a:spcBef>
                          <a:spcPts val="0"/>
                        </a:spcBef>
                        <a:spcAft>
                          <a:spcPts val="0"/>
                        </a:spcAft>
                      </a:pPr>
                      <a:r>
                        <a:rPr lang="en-US" sz="2000" dirty="0">
                          <a:effectLst/>
                        </a:rPr>
                        <a:t>8.23%</a:t>
                      </a:r>
                      <a:endParaRPr lang="en-US" sz="2000" dirty="0">
                        <a:solidFill>
                          <a:srgbClr val="000000"/>
                        </a:solidFill>
                        <a:effectLst/>
                        <a:latin typeface="Arial" panose="020B0604020202020204" pitchFamily="34" charset="0"/>
                        <a:ea typeface="MS Mincho" panose="02020609040205080304" pitchFamily="49" charset="-128"/>
                      </a:endParaRPr>
                    </a:p>
                  </a:txBody>
                  <a:tcPr marL="68580" marR="68580" marT="0" marB="0" anchor="b"/>
                </a:tc>
                <a:extLst>
                  <a:ext uri="{0D108BD9-81ED-4DB2-BD59-A6C34878D82A}">
                    <a16:rowId xmlns:a16="http://schemas.microsoft.com/office/drawing/2014/main" val="896735742"/>
                  </a:ext>
                </a:extLst>
              </a:tr>
            </a:tbl>
          </a:graphicData>
        </a:graphic>
      </p:graphicFrame>
    </p:spTree>
    <p:extLst>
      <p:ext uri="{BB962C8B-B14F-4D97-AF65-F5344CB8AC3E}">
        <p14:creationId xmlns:p14="http://schemas.microsoft.com/office/powerpoint/2010/main" val="405021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F749-915D-8B6A-9DF2-7E1A501158F4}"/>
              </a:ext>
            </a:extLst>
          </p:cNvPr>
          <p:cNvSpPr>
            <a:spLocks noGrp="1"/>
          </p:cNvSpPr>
          <p:nvPr>
            <p:ph type="title"/>
          </p:nvPr>
        </p:nvSpPr>
        <p:spPr/>
        <p:txBody>
          <a:bodyPr/>
          <a:lstStyle/>
          <a:p>
            <a:r>
              <a:rPr lang="en-US" b="0" dirty="0"/>
              <a:t>PROJECTS </a:t>
            </a:r>
            <a:endParaRPr lang="en-US" dirty="0"/>
          </a:p>
        </p:txBody>
      </p:sp>
      <p:sp>
        <p:nvSpPr>
          <p:cNvPr id="3" name="Footer Placeholder 2">
            <a:extLst>
              <a:ext uri="{FF2B5EF4-FFF2-40B4-BE49-F238E27FC236}">
                <a16:creationId xmlns:a16="http://schemas.microsoft.com/office/drawing/2014/main" id="{851239DF-006B-5532-0FF4-C6C8343128D8}"/>
              </a:ext>
            </a:extLst>
          </p:cNvPr>
          <p:cNvSpPr>
            <a:spLocks noGrp="1"/>
          </p:cNvSpPr>
          <p:nvPr>
            <p:ph type="ftr" sz="quarter" idx="11"/>
          </p:nvPr>
        </p:nvSpPr>
        <p:spPr/>
        <p:txBody>
          <a:bodyPr/>
          <a:lstStyle/>
          <a:p>
            <a:r>
              <a:rPr lang="en-US"/>
              <a:t>Elaine Howard Consulting LLC</a:t>
            </a:r>
            <a:endParaRPr lang="en-US" dirty="0"/>
          </a:p>
        </p:txBody>
      </p:sp>
      <p:sp>
        <p:nvSpPr>
          <p:cNvPr id="5" name="TextBox 4">
            <a:extLst>
              <a:ext uri="{FF2B5EF4-FFF2-40B4-BE49-F238E27FC236}">
                <a16:creationId xmlns:a16="http://schemas.microsoft.com/office/drawing/2014/main" id="{40E0E42F-E924-2C23-2E05-20CB19D058A3}"/>
              </a:ext>
            </a:extLst>
          </p:cNvPr>
          <p:cNvSpPr txBox="1"/>
          <p:nvPr/>
        </p:nvSpPr>
        <p:spPr>
          <a:xfrm>
            <a:off x="1080674" y="1636972"/>
            <a:ext cx="7613159"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t>New East West Street: NE Aspen Drive</a:t>
            </a:r>
          </a:p>
          <a:p>
            <a:pPr marL="457200" indent="-457200">
              <a:buFont typeface="Arial" panose="020B0604020202020204" pitchFamily="34" charset="0"/>
              <a:buChar char="•"/>
            </a:pPr>
            <a:r>
              <a:rPr lang="en-US" sz="2400" dirty="0"/>
              <a:t>Signal at N 1</a:t>
            </a:r>
            <a:r>
              <a:rPr lang="en-US" sz="2400" baseline="30000" dirty="0"/>
              <a:t>st</a:t>
            </a:r>
            <a:r>
              <a:rPr lang="en-US" sz="2400" dirty="0"/>
              <a:t> Street/Aspen Drive </a:t>
            </a:r>
          </a:p>
          <a:p>
            <a:pPr marL="457200" indent="-457200">
              <a:buFont typeface="Arial" panose="020B0604020202020204" pitchFamily="34" charset="0"/>
              <a:buChar char="•"/>
            </a:pPr>
            <a:r>
              <a:rPr lang="en-US" sz="2400" dirty="0"/>
              <a:t>Extension of NE North Street to NE Aspen Drive </a:t>
            </a:r>
          </a:p>
          <a:p>
            <a:pPr marL="457200" indent="-457200">
              <a:buFont typeface="Arial" panose="020B0604020202020204" pitchFamily="34" charset="0"/>
              <a:buChar char="•"/>
            </a:pPr>
            <a:r>
              <a:rPr lang="en-US" sz="2400" dirty="0"/>
              <a:t>New water line along NE Aspen Drive</a:t>
            </a:r>
          </a:p>
          <a:p>
            <a:pPr marL="457200" indent="-457200">
              <a:buFont typeface="Arial" panose="020B0604020202020204" pitchFamily="34" charset="0"/>
              <a:buChar char="•"/>
            </a:pPr>
            <a:r>
              <a:rPr lang="en-US" sz="2400" dirty="0"/>
              <a:t>ROW Acquisition </a:t>
            </a:r>
          </a:p>
        </p:txBody>
      </p:sp>
    </p:spTree>
    <p:extLst>
      <p:ext uri="{BB962C8B-B14F-4D97-AF65-F5344CB8AC3E}">
        <p14:creationId xmlns:p14="http://schemas.microsoft.com/office/powerpoint/2010/main" val="303378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F803A18-9881-B564-1000-AC59D48722C6}"/>
              </a:ext>
            </a:extLst>
          </p:cNvPr>
          <p:cNvSpPr>
            <a:spLocks noGrp="1"/>
          </p:cNvSpPr>
          <p:nvPr>
            <p:ph type="ftr" sz="quarter" idx="11"/>
          </p:nvPr>
        </p:nvSpPr>
        <p:spPr/>
        <p:txBody>
          <a:bodyPr/>
          <a:lstStyle/>
          <a:p>
            <a:r>
              <a:rPr lang="en-US"/>
              <a:t>Elaine Howard Consulting LLC</a:t>
            </a:r>
            <a:endParaRPr lang="en-US" dirty="0"/>
          </a:p>
        </p:txBody>
      </p:sp>
      <p:sp>
        <p:nvSpPr>
          <p:cNvPr id="5" name="Title 1">
            <a:extLst>
              <a:ext uri="{FF2B5EF4-FFF2-40B4-BE49-F238E27FC236}">
                <a16:creationId xmlns:a16="http://schemas.microsoft.com/office/drawing/2014/main" id="{D7986359-3A21-7BEE-41C5-9B97A02496FE}"/>
              </a:ext>
            </a:extLst>
          </p:cNvPr>
          <p:cNvSpPr>
            <a:spLocks noGrp="1"/>
          </p:cNvSpPr>
          <p:nvPr>
            <p:ph type="title"/>
          </p:nvPr>
        </p:nvSpPr>
        <p:spPr>
          <a:xfrm>
            <a:off x="913007" y="579619"/>
            <a:ext cx="7447221" cy="709865"/>
          </a:xfrm>
        </p:spPr>
        <p:txBody>
          <a:bodyPr/>
          <a:lstStyle/>
          <a:p>
            <a:r>
              <a:rPr lang="en-US" b="0" dirty="0"/>
              <a:t>ESTIMATED COSTS  OF PROJECTS</a:t>
            </a:r>
            <a:endParaRPr lang="en-US" dirty="0"/>
          </a:p>
        </p:txBody>
      </p:sp>
      <p:graphicFrame>
        <p:nvGraphicFramePr>
          <p:cNvPr id="4" name="Table 3">
            <a:extLst>
              <a:ext uri="{FF2B5EF4-FFF2-40B4-BE49-F238E27FC236}">
                <a16:creationId xmlns:a16="http://schemas.microsoft.com/office/drawing/2014/main" id="{1B332DDE-078B-2411-F4C2-248DB56E7794}"/>
              </a:ext>
            </a:extLst>
          </p:cNvPr>
          <p:cNvGraphicFramePr>
            <a:graphicFrameLocks noGrp="1"/>
          </p:cNvGraphicFramePr>
          <p:nvPr>
            <p:extLst>
              <p:ext uri="{D42A27DB-BD31-4B8C-83A1-F6EECF244321}">
                <p14:modId xmlns:p14="http://schemas.microsoft.com/office/powerpoint/2010/main" val="556325152"/>
              </p:ext>
            </p:extLst>
          </p:nvPr>
        </p:nvGraphicFramePr>
        <p:xfrm>
          <a:off x="1080674" y="1435338"/>
          <a:ext cx="7922649" cy="3700467"/>
        </p:xfrm>
        <a:graphic>
          <a:graphicData uri="http://schemas.openxmlformats.org/drawingml/2006/table">
            <a:tbl>
              <a:tblPr firstRow="1" firstCol="1" bandRow="1">
                <a:tableStyleId>{5C22544A-7EE6-4342-B048-85BDC9FD1C3A}</a:tableStyleId>
              </a:tblPr>
              <a:tblGrid>
                <a:gridCol w="4192192">
                  <a:extLst>
                    <a:ext uri="{9D8B030D-6E8A-4147-A177-3AD203B41FA5}">
                      <a16:colId xmlns:a16="http://schemas.microsoft.com/office/drawing/2014/main" val="1272945757"/>
                    </a:ext>
                  </a:extLst>
                </a:gridCol>
                <a:gridCol w="1645790">
                  <a:extLst>
                    <a:ext uri="{9D8B030D-6E8A-4147-A177-3AD203B41FA5}">
                      <a16:colId xmlns:a16="http://schemas.microsoft.com/office/drawing/2014/main" val="1934160349"/>
                    </a:ext>
                  </a:extLst>
                </a:gridCol>
                <a:gridCol w="2084667">
                  <a:extLst>
                    <a:ext uri="{9D8B030D-6E8A-4147-A177-3AD203B41FA5}">
                      <a16:colId xmlns:a16="http://schemas.microsoft.com/office/drawing/2014/main" val="391726535"/>
                    </a:ext>
                  </a:extLst>
                </a:gridCol>
              </a:tblGrid>
              <a:tr h="257175">
                <a:tc>
                  <a:txBody>
                    <a:bodyPr/>
                    <a:lstStyle/>
                    <a:p>
                      <a:pPr marL="0" marR="0">
                        <a:lnSpc>
                          <a:spcPct val="107000"/>
                        </a:lnSpc>
                        <a:spcBef>
                          <a:spcPts val="0"/>
                        </a:spcBef>
                        <a:spcAft>
                          <a:spcPts val="0"/>
                        </a:spcAft>
                      </a:pPr>
                      <a:r>
                        <a:rPr lang="en-US" sz="2000" dirty="0">
                          <a:effectLst/>
                        </a:rPr>
                        <a:t>TIF District Projects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Constant FYE 2023 $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Year of Expenditure $</a:t>
                      </a:r>
                      <a:r>
                        <a:rPr lang="en-US" sz="2000" baseline="30000">
                          <a:effectLst/>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8653419"/>
                  </a:ext>
                </a:extLst>
              </a:tr>
              <a:tr h="219075">
                <a:tc>
                  <a:txBody>
                    <a:bodyPr/>
                    <a:lstStyle/>
                    <a:p>
                      <a:pPr marL="0" marR="0">
                        <a:lnSpc>
                          <a:spcPct val="107000"/>
                        </a:lnSpc>
                        <a:spcBef>
                          <a:spcPts val="0"/>
                        </a:spcBef>
                        <a:spcAft>
                          <a:spcPts val="0"/>
                        </a:spcAft>
                      </a:pPr>
                      <a:r>
                        <a:rPr lang="en-US" sz="2000">
                          <a:effectLst/>
                        </a:rPr>
                        <a:t>NE Aspen Drive &amp; NE North St. Street Improvements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$815,250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$898,813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3290216"/>
                  </a:ext>
                </a:extLst>
              </a:tr>
              <a:tr h="219075">
                <a:tc>
                  <a:txBody>
                    <a:bodyPr/>
                    <a:lstStyle/>
                    <a:p>
                      <a:pPr marL="0" marR="0">
                        <a:lnSpc>
                          <a:spcPct val="107000"/>
                        </a:lnSpc>
                        <a:spcBef>
                          <a:spcPts val="0"/>
                        </a:spcBef>
                        <a:spcAft>
                          <a:spcPts val="0"/>
                        </a:spcAft>
                      </a:pPr>
                      <a:r>
                        <a:rPr lang="en-US" sz="2000" dirty="0">
                          <a:effectLst/>
                        </a:rPr>
                        <a:t>Water Line Improvements (NE Aspen Drive)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$161,750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$178,329</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540679"/>
                  </a:ext>
                </a:extLst>
              </a:tr>
              <a:tr h="219075">
                <a:tc>
                  <a:txBody>
                    <a:bodyPr/>
                    <a:lstStyle/>
                    <a:p>
                      <a:pPr marL="0" marR="0">
                        <a:lnSpc>
                          <a:spcPct val="107000"/>
                        </a:lnSpc>
                        <a:spcBef>
                          <a:spcPts val="0"/>
                        </a:spcBef>
                        <a:spcAft>
                          <a:spcPts val="0"/>
                        </a:spcAft>
                      </a:pPr>
                      <a:r>
                        <a:rPr lang="en-US" sz="2000">
                          <a:effectLst/>
                        </a:rPr>
                        <a:t>Traffic Signage and Signaling</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$1,608,000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$1,772,820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8376609"/>
                  </a:ext>
                </a:extLst>
              </a:tr>
              <a:tr h="219075">
                <a:tc>
                  <a:txBody>
                    <a:bodyPr/>
                    <a:lstStyle/>
                    <a:p>
                      <a:pPr marL="0" marR="0">
                        <a:lnSpc>
                          <a:spcPct val="107000"/>
                        </a:lnSpc>
                        <a:spcBef>
                          <a:spcPts val="0"/>
                        </a:spcBef>
                        <a:spcAft>
                          <a:spcPts val="0"/>
                        </a:spcAft>
                      </a:pPr>
                      <a:r>
                        <a:rPr lang="en-US" sz="2000">
                          <a:effectLst/>
                        </a:rPr>
                        <a:t>Construction Contingencies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$1,020,000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$1,124,550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0295452"/>
                  </a:ext>
                </a:extLst>
              </a:tr>
              <a:tr h="219075">
                <a:tc>
                  <a:txBody>
                    <a:bodyPr/>
                    <a:lstStyle/>
                    <a:p>
                      <a:pPr marL="0" marR="0">
                        <a:lnSpc>
                          <a:spcPct val="107000"/>
                        </a:lnSpc>
                        <a:spcBef>
                          <a:spcPts val="0"/>
                        </a:spcBef>
                        <a:spcAft>
                          <a:spcPts val="0"/>
                        </a:spcAft>
                      </a:pPr>
                      <a:r>
                        <a:rPr lang="en-US" sz="2000">
                          <a:effectLst/>
                        </a:rPr>
                        <a:t>Property Acquisition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$208,000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$229,320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9894586"/>
                  </a:ext>
                </a:extLst>
              </a:tr>
              <a:tr h="219075">
                <a:tc>
                  <a:txBody>
                    <a:bodyPr/>
                    <a:lstStyle/>
                    <a:p>
                      <a:pPr marL="0" marR="0">
                        <a:lnSpc>
                          <a:spcPct val="107000"/>
                        </a:lnSpc>
                        <a:spcBef>
                          <a:spcPts val="0"/>
                        </a:spcBef>
                        <a:spcAft>
                          <a:spcPts val="0"/>
                        </a:spcAft>
                      </a:pPr>
                      <a:r>
                        <a:rPr lang="en-US" sz="2000">
                          <a:effectLst/>
                        </a:rPr>
                        <a:t>Administration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$10,000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$11,205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896675"/>
                  </a:ext>
                </a:extLst>
              </a:tr>
              <a:tr h="219075">
                <a:tc>
                  <a:txBody>
                    <a:bodyPr/>
                    <a:lstStyle/>
                    <a:p>
                      <a:pPr marL="0" marR="0">
                        <a:lnSpc>
                          <a:spcPct val="107000"/>
                        </a:lnSpc>
                        <a:spcBef>
                          <a:spcPts val="0"/>
                        </a:spcBef>
                        <a:spcAft>
                          <a:spcPts val="0"/>
                        </a:spcAft>
                      </a:pPr>
                      <a:r>
                        <a:rPr lang="en-US" sz="2000">
                          <a:effectLst/>
                        </a:rPr>
                        <a:t>Project Contingency (15%)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$561,950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$619,550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109256"/>
                  </a:ext>
                </a:extLst>
              </a:tr>
              <a:tr h="219075">
                <a:tc>
                  <a:txBody>
                    <a:bodyPr/>
                    <a:lstStyle/>
                    <a:p>
                      <a:pPr marL="0" marR="0">
                        <a:lnSpc>
                          <a:spcPct val="107000"/>
                        </a:lnSpc>
                        <a:spcBef>
                          <a:spcPts val="0"/>
                        </a:spcBef>
                        <a:spcAft>
                          <a:spcPts val="0"/>
                        </a:spcAft>
                      </a:pPr>
                      <a:r>
                        <a:rPr lang="en-US" sz="2000">
                          <a:effectLst/>
                        </a:rPr>
                        <a:t>TOTAL:</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rPr>
                        <a:t>$4,384,950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rPr>
                        <a:t>$4,834,407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2470219"/>
                  </a:ext>
                </a:extLst>
              </a:tr>
            </a:tbl>
          </a:graphicData>
        </a:graphic>
      </p:graphicFrame>
    </p:spTree>
    <p:extLst>
      <p:ext uri="{BB962C8B-B14F-4D97-AF65-F5344CB8AC3E}">
        <p14:creationId xmlns:p14="http://schemas.microsoft.com/office/powerpoint/2010/main" val="380423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F747-DB80-BF88-DB24-F99A9031D69C}"/>
              </a:ext>
            </a:extLst>
          </p:cNvPr>
          <p:cNvSpPr>
            <a:spLocks noGrp="1"/>
          </p:cNvSpPr>
          <p:nvPr>
            <p:ph type="title"/>
          </p:nvPr>
        </p:nvSpPr>
        <p:spPr/>
        <p:txBody>
          <a:bodyPr/>
          <a:lstStyle/>
          <a:p>
            <a:r>
              <a:rPr lang="en-US" b="0" dirty="0"/>
              <a:t>FINANCIAL FORECASTING </a:t>
            </a:r>
          </a:p>
        </p:txBody>
      </p:sp>
      <p:sp>
        <p:nvSpPr>
          <p:cNvPr id="3" name="Footer Placeholder 2">
            <a:extLst>
              <a:ext uri="{FF2B5EF4-FFF2-40B4-BE49-F238E27FC236}">
                <a16:creationId xmlns:a16="http://schemas.microsoft.com/office/drawing/2014/main" id="{CCE133C5-CDF6-7F30-E09B-8B9E0327E813}"/>
              </a:ext>
            </a:extLst>
          </p:cNvPr>
          <p:cNvSpPr>
            <a:spLocks noGrp="1"/>
          </p:cNvSpPr>
          <p:nvPr>
            <p:ph type="ftr" sz="quarter" idx="11"/>
          </p:nvPr>
        </p:nvSpPr>
        <p:spPr/>
        <p:txBody>
          <a:bodyPr/>
          <a:lstStyle/>
          <a:p>
            <a:r>
              <a:rPr lang="en-US"/>
              <a:t>Elaine Howard Consulting LLC</a:t>
            </a:r>
            <a:endParaRPr lang="en-US" dirty="0"/>
          </a:p>
        </p:txBody>
      </p:sp>
      <p:graphicFrame>
        <p:nvGraphicFramePr>
          <p:cNvPr id="4" name="Table 3">
            <a:extLst>
              <a:ext uri="{FF2B5EF4-FFF2-40B4-BE49-F238E27FC236}">
                <a16:creationId xmlns:a16="http://schemas.microsoft.com/office/drawing/2014/main" id="{5346E80B-868C-519E-2F52-08F57F62B375}"/>
              </a:ext>
            </a:extLst>
          </p:cNvPr>
          <p:cNvGraphicFramePr>
            <a:graphicFrameLocks noGrp="1"/>
          </p:cNvGraphicFramePr>
          <p:nvPr>
            <p:extLst>
              <p:ext uri="{D42A27DB-BD31-4B8C-83A1-F6EECF244321}">
                <p14:modId xmlns:p14="http://schemas.microsoft.com/office/powerpoint/2010/main" val="1211618765"/>
              </p:ext>
            </p:extLst>
          </p:nvPr>
        </p:nvGraphicFramePr>
        <p:xfrm>
          <a:off x="1252025" y="1930645"/>
          <a:ext cx="7301132" cy="2117157"/>
        </p:xfrm>
        <a:graphic>
          <a:graphicData uri="http://schemas.openxmlformats.org/drawingml/2006/table">
            <a:tbl>
              <a:tblPr firstRow="1" firstCol="1" bandRow="1">
                <a:tableStyleId>{5C22544A-7EE6-4342-B048-85BDC9FD1C3A}</a:tableStyleId>
              </a:tblPr>
              <a:tblGrid>
                <a:gridCol w="5172866">
                  <a:extLst>
                    <a:ext uri="{9D8B030D-6E8A-4147-A177-3AD203B41FA5}">
                      <a16:colId xmlns:a16="http://schemas.microsoft.com/office/drawing/2014/main" val="187831434"/>
                    </a:ext>
                  </a:extLst>
                </a:gridCol>
                <a:gridCol w="2128266">
                  <a:extLst>
                    <a:ext uri="{9D8B030D-6E8A-4147-A177-3AD203B41FA5}">
                      <a16:colId xmlns:a16="http://schemas.microsoft.com/office/drawing/2014/main" val="1486844660"/>
                    </a:ext>
                  </a:extLst>
                </a:gridCol>
              </a:tblGrid>
              <a:tr h="209550">
                <a:tc>
                  <a:txBody>
                    <a:bodyPr/>
                    <a:lstStyle/>
                    <a:p>
                      <a:pPr marL="0" marR="0">
                        <a:lnSpc>
                          <a:spcPct val="107000"/>
                        </a:lnSpc>
                        <a:spcBef>
                          <a:spcPts val="0"/>
                        </a:spcBef>
                        <a:spcAft>
                          <a:spcPts val="0"/>
                        </a:spcAft>
                      </a:pPr>
                      <a:r>
                        <a:rPr lang="en-US" sz="2000" dirty="0">
                          <a:effectLst/>
                        </a:rPr>
                        <a:t>Total Net TIF</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$6,162,000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1992602"/>
                  </a:ext>
                </a:extLst>
              </a:tr>
              <a:tr h="209550">
                <a:tc>
                  <a:txBody>
                    <a:bodyPr/>
                    <a:lstStyle/>
                    <a:p>
                      <a:pPr marL="0" marR="0">
                        <a:lnSpc>
                          <a:spcPct val="107000"/>
                        </a:lnSpc>
                        <a:spcBef>
                          <a:spcPts val="0"/>
                        </a:spcBef>
                        <a:spcAft>
                          <a:spcPts val="0"/>
                        </a:spcAft>
                      </a:pPr>
                      <a:r>
                        <a:rPr lang="en-US" sz="2000" dirty="0">
                          <a:effectLst/>
                        </a:rPr>
                        <a:t>Maximum Indebtedness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highlight>
                            <a:srgbClr val="00FFFF"/>
                          </a:highlight>
                        </a:rPr>
                        <a:t>$5,000,000</a:t>
                      </a:r>
                      <a:endParaRPr lang="en-US" sz="20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5232042"/>
                  </a:ext>
                </a:extLst>
              </a:tr>
              <a:tr h="209550">
                <a:tc>
                  <a:txBody>
                    <a:bodyPr/>
                    <a:lstStyle/>
                    <a:p>
                      <a:pPr marL="0" marR="0">
                        <a:lnSpc>
                          <a:spcPct val="107000"/>
                        </a:lnSpc>
                        <a:spcBef>
                          <a:spcPts val="0"/>
                        </a:spcBef>
                        <a:spcAft>
                          <a:spcPts val="0"/>
                        </a:spcAft>
                      </a:pPr>
                      <a:r>
                        <a:rPr lang="en-US" sz="2000">
                          <a:effectLst/>
                        </a:rPr>
                        <a:t>Capacity (2023$)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$4,385,000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29448762"/>
                  </a:ext>
                </a:extLst>
              </a:tr>
              <a:tr h="209550">
                <a:tc>
                  <a:txBody>
                    <a:bodyPr/>
                    <a:lstStyle/>
                    <a:p>
                      <a:pPr marL="0" marR="0">
                        <a:lnSpc>
                          <a:spcPct val="107000"/>
                        </a:lnSpc>
                        <a:spcBef>
                          <a:spcPts val="0"/>
                        </a:spcBef>
                        <a:spcAft>
                          <a:spcPts val="0"/>
                        </a:spcAft>
                      </a:pPr>
                      <a:r>
                        <a:rPr lang="en-US" sz="2000" dirty="0">
                          <a:effectLst/>
                        </a:rPr>
                        <a:t>Years 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rPr>
                        <a:t>$3,422,000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7240685"/>
                  </a:ext>
                </a:extLst>
              </a:tr>
              <a:tr h="209550">
                <a:tc>
                  <a:txBody>
                    <a:bodyPr/>
                    <a:lstStyle/>
                    <a:p>
                      <a:pPr marL="0" marR="0">
                        <a:lnSpc>
                          <a:spcPct val="107000"/>
                        </a:lnSpc>
                        <a:spcBef>
                          <a:spcPts val="0"/>
                        </a:spcBef>
                        <a:spcAft>
                          <a:spcPts val="0"/>
                        </a:spcAft>
                      </a:pPr>
                      <a:r>
                        <a:rPr lang="en-US" sz="2000">
                          <a:effectLst/>
                        </a:rPr>
                        <a:t>Years 6-10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$937,000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3098832"/>
                  </a:ext>
                </a:extLst>
              </a:tr>
              <a:tr h="209550">
                <a:tc>
                  <a:txBody>
                    <a:bodyPr/>
                    <a:lstStyle/>
                    <a:p>
                      <a:pPr marL="0" marR="0">
                        <a:lnSpc>
                          <a:spcPct val="107000"/>
                        </a:lnSpc>
                        <a:spcBef>
                          <a:spcPts val="0"/>
                        </a:spcBef>
                        <a:spcAft>
                          <a:spcPts val="0"/>
                        </a:spcAft>
                      </a:pPr>
                      <a:r>
                        <a:rPr lang="en-US" sz="2000">
                          <a:effectLst/>
                        </a:rPr>
                        <a:t>Years 11-15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$17,000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4167929"/>
                  </a:ext>
                </a:extLst>
              </a:tr>
              <a:tr h="209550">
                <a:tc>
                  <a:txBody>
                    <a:bodyPr/>
                    <a:lstStyle/>
                    <a:p>
                      <a:pPr marL="0" marR="0">
                        <a:lnSpc>
                          <a:spcPct val="107000"/>
                        </a:lnSpc>
                        <a:spcBef>
                          <a:spcPts val="0"/>
                        </a:spcBef>
                        <a:spcAft>
                          <a:spcPts val="0"/>
                        </a:spcAft>
                      </a:pPr>
                      <a:r>
                        <a:rPr lang="en-US" sz="2000">
                          <a:effectLst/>
                        </a:rPr>
                        <a:t>Year 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$11,000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4161806"/>
                  </a:ext>
                </a:extLst>
              </a:tr>
            </a:tbl>
          </a:graphicData>
        </a:graphic>
      </p:graphicFrame>
    </p:spTree>
    <p:extLst>
      <p:ext uri="{BB962C8B-B14F-4D97-AF65-F5344CB8AC3E}">
        <p14:creationId xmlns:p14="http://schemas.microsoft.com/office/powerpoint/2010/main" val="3676813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rgbClr val="7F7F7F"/>
      </a:dk1>
      <a:lt1>
        <a:srgbClr val="FFFFFF"/>
      </a:lt1>
      <a:dk2>
        <a:srgbClr val="0A3F60"/>
      </a:dk2>
      <a:lt2>
        <a:srgbClr val="EBEBEB"/>
      </a:lt2>
      <a:accent1>
        <a:srgbClr val="37A6E9"/>
      </a:accent1>
      <a:accent2>
        <a:srgbClr val="7F7F7F"/>
      </a:accent2>
      <a:accent3>
        <a:srgbClr val="7AC3F0"/>
      </a:accent3>
      <a:accent4>
        <a:srgbClr val="5AB5EB"/>
      </a:accent4>
      <a:accent5>
        <a:srgbClr val="1782C2"/>
      </a:accent5>
      <a:accent6>
        <a:srgbClr val="65D6A0"/>
      </a:accent6>
      <a:hlink>
        <a:srgbClr val="31BA79"/>
      </a:hlink>
      <a:folHlink>
        <a:srgbClr val="217C50"/>
      </a:folHlink>
    </a:clrScheme>
    <a:fontScheme name="Custom 2">
      <a:majorFont>
        <a:latin typeface="Century Gothic"/>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heme1" id="{5B2C7B90-9FA8-4A36-B4A0-14D9CF625DDC}" vid="{CCB13871-31DF-4CEC-BC77-6FB05828294A}"/>
    </a:ext>
  </a:extLst>
</a:theme>
</file>

<file path=ppt/theme/theme2.xml><?xml version="1.0" encoding="utf-8"?>
<a:theme xmlns:a="http://schemas.openxmlformats.org/drawingml/2006/main" name="1_Theme1">
  <a:themeElements>
    <a:clrScheme name="Custom 2">
      <a:dk1>
        <a:srgbClr val="7F7F7F"/>
      </a:dk1>
      <a:lt1>
        <a:srgbClr val="FFFFFF"/>
      </a:lt1>
      <a:dk2>
        <a:srgbClr val="0A3F60"/>
      </a:dk2>
      <a:lt2>
        <a:srgbClr val="EBEBEB"/>
      </a:lt2>
      <a:accent1>
        <a:srgbClr val="37A6E9"/>
      </a:accent1>
      <a:accent2>
        <a:srgbClr val="7F7F7F"/>
      </a:accent2>
      <a:accent3>
        <a:srgbClr val="7AC3F0"/>
      </a:accent3>
      <a:accent4>
        <a:srgbClr val="5AB5EB"/>
      </a:accent4>
      <a:accent5>
        <a:srgbClr val="1782C2"/>
      </a:accent5>
      <a:accent6>
        <a:srgbClr val="65D6A0"/>
      </a:accent6>
      <a:hlink>
        <a:srgbClr val="31BA79"/>
      </a:hlink>
      <a:folHlink>
        <a:srgbClr val="217C50"/>
      </a:folHlink>
    </a:clrScheme>
    <a:fontScheme name="Custom 2">
      <a:majorFont>
        <a:latin typeface="Century Gothic"/>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heme1" id="{5B2C7B90-9FA8-4A36-B4A0-14D9CF625DDC}" vid="{CCB13871-31DF-4CEC-BC77-6FB0582829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2c9d55-1a81-494a-8508-88071a9e8a7b">
      <Terms xmlns="http://schemas.microsoft.com/office/infopath/2007/PartnerControls"/>
    </lcf76f155ced4ddcb4097134ff3c332f>
    <TaxCatchAll xmlns="0f0c823a-6e96-40c2-89b5-591201aabc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BC308617738B42B02CAAB639999A2D" ma:contentTypeVersion="16" ma:contentTypeDescription="Create a new document." ma:contentTypeScope="" ma:versionID="408310af6acd4ca2186b2f875944eecf">
  <xsd:schema xmlns:xsd="http://www.w3.org/2001/XMLSchema" xmlns:xs="http://www.w3.org/2001/XMLSchema" xmlns:p="http://schemas.microsoft.com/office/2006/metadata/properties" xmlns:ns2="f42c9d55-1a81-494a-8508-88071a9e8a7b" xmlns:ns3="0f0c823a-6e96-40c2-89b5-591201aabc95" targetNamespace="http://schemas.microsoft.com/office/2006/metadata/properties" ma:root="true" ma:fieldsID="a4a1a6cd5cde543a93019b8ccc89d5be" ns2:_="" ns3:_="">
    <xsd:import namespace="f42c9d55-1a81-494a-8508-88071a9e8a7b"/>
    <xsd:import namespace="0f0c823a-6e96-40c2-89b5-591201aabc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c9d55-1a81-494a-8508-88071a9e8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5e39be-972a-41ec-b679-27d1d57dda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0c823a-6e96-40c2-89b5-591201aabc9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c9badf-086b-48af-a445-9005318723b9}" ma:internalName="TaxCatchAll" ma:showField="CatchAllData" ma:web="0f0c823a-6e96-40c2-89b5-591201aab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4D3A6F-B3A9-4132-8662-77F99C7E4240}">
  <ds:schemaRefs>
    <ds:schemaRef ds:uri="http://schemas.microsoft.com/office/2006/metadata/properties"/>
    <ds:schemaRef ds:uri="http://schemas.microsoft.com/office/infopath/2007/PartnerControls"/>
    <ds:schemaRef ds:uri="f42c9d55-1a81-494a-8508-88071a9e8a7b"/>
    <ds:schemaRef ds:uri="0f0c823a-6e96-40c2-89b5-591201aabc95"/>
  </ds:schemaRefs>
</ds:datastoreItem>
</file>

<file path=customXml/itemProps2.xml><?xml version="1.0" encoding="utf-8"?>
<ds:datastoreItem xmlns:ds="http://schemas.openxmlformats.org/officeDocument/2006/customXml" ds:itemID="{CD8BA921-0F6D-4CE3-B17E-37019646BA15}">
  <ds:schemaRefs>
    <ds:schemaRef ds:uri="http://schemas.microsoft.com/sharepoint/v3/contenttype/forms"/>
  </ds:schemaRefs>
</ds:datastoreItem>
</file>

<file path=customXml/itemProps3.xml><?xml version="1.0" encoding="utf-8"?>
<ds:datastoreItem xmlns:ds="http://schemas.openxmlformats.org/officeDocument/2006/customXml" ds:itemID="{2E286242-F565-4C12-883C-48B394391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c9d55-1a81-494a-8508-88071a9e8a7b"/>
    <ds:schemaRef ds:uri="0f0c823a-6e96-40c2-89b5-591201aab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2399</TotalTime>
  <Words>2114</Words>
  <Application>Microsoft Office PowerPoint</Application>
  <PresentationFormat>On-screen Show (4:3)</PresentationFormat>
  <Paragraphs>576</Paragraphs>
  <Slides>16</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Wingdings</vt:lpstr>
      <vt:lpstr>Wingdings 3</vt:lpstr>
      <vt:lpstr>Theme1</vt:lpstr>
      <vt:lpstr>1_Theme1</vt:lpstr>
      <vt:lpstr>HERMISTON NORTH URBAN RENEWAL AREA   UMATILLA COUNTY PRESENTATION</vt:lpstr>
      <vt:lpstr>ROADMAP</vt:lpstr>
      <vt:lpstr>ROLE OF COUNTY</vt:lpstr>
      <vt:lpstr>HOW IS A PLAN ADOPTED?</vt:lpstr>
      <vt:lpstr>BOUNDARY</vt:lpstr>
      <vt:lpstr>STATUTORY LIMITATIONS</vt:lpstr>
      <vt:lpstr>PROJECTS </vt:lpstr>
      <vt:lpstr>ESTIMATED COSTS  OF PROJECTS</vt:lpstr>
      <vt:lpstr>FINANCIAL FORECASTING </vt:lpstr>
      <vt:lpstr>REVENUE SHARING </vt:lpstr>
      <vt:lpstr>REVENUE SHARING </vt:lpstr>
      <vt:lpstr>TAXING DISTRICT IMPACTS GENERAL GOVERNMENT  - Totals through FYE 2040 </vt:lpstr>
      <vt:lpstr>General Government </vt:lpstr>
      <vt:lpstr>TAXING DISTRICT IMPACTS EDUCATION – Totals through FYE 2040 </vt:lpstr>
      <vt:lpstr>EDUCATION – Totals</vt:lpstr>
      <vt:lpstr>Next Steps &amp;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Scott Vanden Bos</dc:creator>
  <cp:lastModifiedBy>Elaine Howard</cp:lastModifiedBy>
  <cp:revision>219</cp:revision>
  <dcterms:created xsi:type="dcterms:W3CDTF">2018-03-14T15:51:41Z</dcterms:created>
  <dcterms:modified xsi:type="dcterms:W3CDTF">2023-05-24T16:58:51Z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3876300</vt:r8>
  </property>
  <property fmtid="{D5CDD505-2E9C-101B-9397-08002B2CF9AE}" pid="3" name="ContentTypeId">
    <vt:lpwstr>0x01010006BC308617738B42B02CAAB639999A2D</vt:lpwstr>
  </property>
  <property fmtid="{D5CDD505-2E9C-101B-9397-08002B2CF9AE}" pid="4" name="ComplianceAssetId">
    <vt:lpwstr/>
  </property>
  <property fmtid="{D5CDD505-2E9C-101B-9397-08002B2CF9AE}" pid="5" name="MediaServiceImageTags">
    <vt:lpwstr/>
  </property>
</Properties>
</file>